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19"/>
  </p:notesMasterIdLst>
  <p:sldIdLst>
    <p:sldId id="256" r:id="rId2"/>
    <p:sldId id="276" r:id="rId3"/>
    <p:sldId id="257" r:id="rId4"/>
    <p:sldId id="258" r:id="rId5"/>
    <p:sldId id="273" r:id="rId6"/>
    <p:sldId id="275" r:id="rId7"/>
    <p:sldId id="277" r:id="rId8"/>
    <p:sldId id="274" r:id="rId9"/>
    <p:sldId id="261" r:id="rId10"/>
    <p:sldId id="269" r:id="rId11"/>
    <p:sldId id="279" r:id="rId12"/>
    <p:sldId id="263" r:id="rId13"/>
    <p:sldId id="265" r:id="rId14"/>
    <p:sldId id="266" r:id="rId15"/>
    <p:sldId id="278" r:id="rId16"/>
    <p:sldId id="264"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B55FE2-F363-689B-D935-8ED33B2EBD00}" v="466" dt="2023-04-27T10:06:46.625"/>
    <p1510:client id="{0B3E33D8-FD41-4932-7FCF-094B1AA15190}" v="14" dt="2023-04-27T22:59:37.224"/>
    <p1510:client id="{19C306FD-710C-322D-7D85-4F8701C7089F}" v="968" dt="2023-04-27T10:03:53.058"/>
    <p1510:client id="{713B1088-28AE-43F5-991B-808A51FEF560}" v="12" dt="2023-04-27T03:01:29.952"/>
    <p1510:client id="{A99F3B32-3DFB-EF9E-A5A9-F5181178B549}" v="1434" dt="2023-04-27T10:40:26.873"/>
    <p1510:client id="{B3208387-3B79-9A90-1873-6BD36CDBF3D0}" v="1" dt="2023-04-27T03:06:01.142"/>
    <p1510:client id="{B747CF49-5E0F-7681-9584-AD3B0AB32603}" v="46" dt="2023-04-29T06:41:50.241"/>
    <p1510:client id="{D0FB5CEE-72E9-1F3D-8C3B-0E22508D0621}" v="4" dt="2023-04-27T03:05:34.969"/>
    <p1510:client id="{F05A111B-08BF-D062-B5AF-E353DCABB90D}" v="36" dt="2023-04-27T03:04:09.170"/>
    <p1510:client id="{F0FC79D1-D2DD-6652-8024-5E79F18C9122}" v="5" dt="2023-04-27T10:51:32.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667FF3-C0F2-4964-B6BD-DCAFDE6308C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048147-FF2A-4964-AD80-1244F6AF309E}">
      <dgm:prSet/>
      <dgm:spPr/>
      <dgm:t>
        <a:bodyPr/>
        <a:lstStyle/>
        <a:p>
          <a:pPr>
            <a:lnSpc>
              <a:spcPct val="100000"/>
            </a:lnSpc>
          </a:pPr>
          <a:r>
            <a:rPr lang="en-US"/>
            <a:t>Objectives</a:t>
          </a:r>
        </a:p>
      </dgm:t>
    </dgm:pt>
    <dgm:pt modelId="{1B2B686E-D583-456D-8494-8B156877EEE9}" type="parTrans" cxnId="{4B283842-065E-4717-8D31-2F06D23EE914}">
      <dgm:prSet/>
      <dgm:spPr/>
      <dgm:t>
        <a:bodyPr/>
        <a:lstStyle/>
        <a:p>
          <a:endParaRPr lang="en-US"/>
        </a:p>
      </dgm:t>
    </dgm:pt>
    <dgm:pt modelId="{28863677-1D47-4093-B0D2-EF72B1171610}" type="sibTrans" cxnId="{4B283842-065E-4717-8D31-2F06D23EE914}">
      <dgm:prSet/>
      <dgm:spPr/>
      <dgm:t>
        <a:bodyPr/>
        <a:lstStyle/>
        <a:p>
          <a:endParaRPr lang="en-US"/>
        </a:p>
      </dgm:t>
    </dgm:pt>
    <dgm:pt modelId="{D9059030-A3F4-4628-A13E-00AB4140041C}">
      <dgm:prSet/>
      <dgm:spPr/>
      <dgm:t>
        <a:bodyPr/>
        <a:lstStyle/>
        <a:p>
          <a:pPr>
            <a:lnSpc>
              <a:spcPct val="100000"/>
            </a:lnSpc>
          </a:pPr>
          <a:r>
            <a:rPr lang="en-US"/>
            <a:t>Data &amp; Methods</a:t>
          </a:r>
        </a:p>
      </dgm:t>
    </dgm:pt>
    <dgm:pt modelId="{432A45D2-3824-4EE7-8D26-BD52BB81FEB3}" type="parTrans" cxnId="{61A571CF-EAAE-4DF1-95B4-C7D5343F9E65}">
      <dgm:prSet/>
      <dgm:spPr/>
      <dgm:t>
        <a:bodyPr/>
        <a:lstStyle/>
        <a:p>
          <a:endParaRPr lang="en-US"/>
        </a:p>
      </dgm:t>
    </dgm:pt>
    <dgm:pt modelId="{A4086569-D6C0-47B5-B7F6-0701DF8A5246}" type="sibTrans" cxnId="{61A571CF-EAAE-4DF1-95B4-C7D5343F9E65}">
      <dgm:prSet/>
      <dgm:spPr/>
      <dgm:t>
        <a:bodyPr/>
        <a:lstStyle/>
        <a:p>
          <a:endParaRPr lang="en-US"/>
        </a:p>
      </dgm:t>
    </dgm:pt>
    <dgm:pt modelId="{F1AD983C-3F0E-4168-B593-4AE406234371}">
      <dgm:prSet/>
      <dgm:spPr/>
      <dgm:t>
        <a:bodyPr/>
        <a:lstStyle/>
        <a:p>
          <a:pPr rtl="0">
            <a:lnSpc>
              <a:spcPct val="100000"/>
            </a:lnSpc>
          </a:pPr>
          <a:r>
            <a:rPr lang="en-US">
              <a:latin typeface="Gill Sans MT" panose="020B0502020104020203"/>
            </a:rPr>
            <a:t>Modeling &amp; Analysis</a:t>
          </a:r>
          <a:endParaRPr lang="en-US"/>
        </a:p>
      </dgm:t>
    </dgm:pt>
    <dgm:pt modelId="{D962C6B6-172E-4C7F-8FED-980578F75F4D}" type="parTrans" cxnId="{6DD0F665-0576-4C99-A526-E230E31A8F61}">
      <dgm:prSet/>
      <dgm:spPr/>
      <dgm:t>
        <a:bodyPr/>
        <a:lstStyle/>
        <a:p>
          <a:endParaRPr lang="en-US"/>
        </a:p>
      </dgm:t>
    </dgm:pt>
    <dgm:pt modelId="{637D6C7E-CFF8-479A-B699-68978F40ED41}" type="sibTrans" cxnId="{6DD0F665-0576-4C99-A526-E230E31A8F61}">
      <dgm:prSet/>
      <dgm:spPr/>
      <dgm:t>
        <a:bodyPr/>
        <a:lstStyle/>
        <a:p>
          <a:endParaRPr lang="en-US"/>
        </a:p>
      </dgm:t>
    </dgm:pt>
    <dgm:pt modelId="{2A1E7E72-0663-4EB9-8003-86CE2EF37427}">
      <dgm:prSet/>
      <dgm:spPr/>
      <dgm:t>
        <a:bodyPr/>
        <a:lstStyle/>
        <a:p>
          <a:pPr>
            <a:lnSpc>
              <a:spcPct val="100000"/>
            </a:lnSpc>
          </a:pPr>
          <a:r>
            <a:rPr lang="en-US"/>
            <a:t>Findings</a:t>
          </a:r>
        </a:p>
      </dgm:t>
    </dgm:pt>
    <dgm:pt modelId="{12845E00-2034-442F-B59C-97846E9F2FEA}" type="parTrans" cxnId="{88EC7695-FC25-4D27-8A3F-71DB3D82E43D}">
      <dgm:prSet/>
      <dgm:spPr/>
      <dgm:t>
        <a:bodyPr/>
        <a:lstStyle/>
        <a:p>
          <a:endParaRPr lang="en-US"/>
        </a:p>
      </dgm:t>
    </dgm:pt>
    <dgm:pt modelId="{0A32A1DC-652B-456C-881C-1BF514664E69}" type="sibTrans" cxnId="{88EC7695-FC25-4D27-8A3F-71DB3D82E43D}">
      <dgm:prSet/>
      <dgm:spPr/>
      <dgm:t>
        <a:bodyPr/>
        <a:lstStyle/>
        <a:p>
          <a:endParaRPr lang="en-US"/>
        </a:p>
      </dgm:t>
    </dgm:pt>
    <dgm:pt modelId="{295B2E19-2EB8-419D-A43B-3B13E9B3DE7B}">
      <dgm:prSet/>
      <dgm:spPr/>
      <dgm:t>
        <a:bodyPr/>
        <a:lstStyle/>
        <a:p>
          <a:pPr>
            <a:lnSpc>
              <a:spcPct val="100000"/>
            </a:lnSpc>
          </a:pPr>
          <a:r>
            <a:rPr lang="en-US"/>
            <a:t>Challenges and Future Scope</a:t>
          </a:r>
        </a:p>
      </dgm:t>
    </dgm:pt>
    <dgm:pt modelId="{010FED09-4C8A-4187-B87A-010190D2B28C}" type="parTrans" cxnId="{49224457-69CE-4037-ABEB-50587F52587A}">
      <dgm:prSet/>
      <dgm:spPr/>
      <dgm:t>
        <a:bodyPr/>
        <a:lstStyle/>
        <a:p>
          <a:endParaRPr lang="en-US"/>
        </a:p>
      </dgm:t>
    </dgm:pt>
    <dgm:pt modelId="{0D24CBE2-782D-4B26-9048-AA04077A3E51}" type="sibTrans" cxnId="{49224457-69CE-4037-ABEB-50587F52587A}">
      <dgm:prSet/>
      <dgm:spPr/>
      <dgm:t>
        <a:bodyPr/>
        <a:lstStyle/>
        <a:p>
          <a:endParaRPr lang="en-US"/>
        </a:p>
      </dgm:t>
    </dgm:pt>
    <dgm:pt modelId="{FF9C7C51-5DCD-40D8-86C2-7FF996886B9B}">
      <dgm:prSet/>
      <dgm:spPr/>
      <dgm:t>
        <a:bodyPr/>
        <a:lstStyle/>
        <a:p>
          <a:pPr>
            <a:lnSpc>
              <a:spcPct val="100000"/>
            </a:lnSpc>
          </a:pPr>
          <a:r>
            <a:rPr lang="en-US"/>
            <a:t>Conclusion</a:t>
          </a:r>
        </a:p>
      </dgm:t>
    </dgm:pt>
    <dgm:pt modelId="{723D8559-8C15-4B1D-8760-A2FF90A862FB}" type="parTrans" cxnId="{233A1FB9-B624-416D-9E9B-72E75AAAA191}">
      <dgm:prSet/>
      <dgm:spPr/>
      <dgm:t>
        <a:bodyPr/>
        <a:lstStyle/>
        <a:p>
          <a:endParaRPr lang="en-US"/>
        </a:p>
      </dgm:t>
    </dgm:pt>
    <dgm:pt modelId="{383D61FF-355E-44F5-8B4B-DB05F2C1ABCC}" type="sibTrans" cxnId="{233A1FB9-B624-416D-9E9B-72E75AAAA191}">
      <dgm:prSet/>
      <dgm:spPr/>
      <dgm:t>
        <a:bodyPr/>
        <a:lstStyle/>
        <a:p>
          <a:endParaRPr lang="en-US"/>
        </a:p>
      </dgm:t>
    </dgm:pt>
    <dgm:pt modelId="{47D9C488-A18E-4963-AD13-685B33A721ED}" type="pres">
      <dgm:prSet presAssocID="{8B667FF3-C0F2-4964-B6BD-DCAFDE6308CC}" presName="root" presStyleCnt="0">
        <dgm:presLayoutVars>
          <dgm:dir/>
          <dgm:resizeHandles val="exact"/>
        </dgm:presLayoutVars>
      </dgm:prSet>
      <dgm:spPr/>
    </dgm:pt>
    <dgm:pt modelId="{BE81781C-DDBF-47D8-B126-76C967C79B91}" type="pres">
      <dgm:prSet presAssocID="{51048147-FF2A-4964-AD80-1244F6AF309E}" presName="compNode" presStyleCnt="0"/>
      <dgm:spPr/>
    </dgm:pt>
    <dgm:pt modelId="{50A54445-4831-4D99-9FB6-99FBC6E1B92D}" type="pres">
      <dgm:prSet presAssocID="{51048147-FF2A-4964-AD80-1244F6AF309E}" presName="bgRect" presStyleLbl="bgShp" presStyleIdx="0" presStyleCnt="6"/>
      <dgm:spPr/>
    </dgm:pt>
    <dgm:pt modelId="{5B5463FA-9943-47AF-B4BC-C644F6B08FD5}" type="pres">
      <dgm:prSet presAssocID="{51048147-FF2A-4964-AD80-1244F6AF309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4A1AF1E5-03C6-4A5D-A5D5-FB3BB130104D}" type="pres">
      <dgm:prSet presAssocID="{51048147-FF2A-4964-AD80-1244F6AF309E}" presName="spaceRect" presStyleCnt="0"/>
      <dgm:spPr/>
    </dgm:pt>
    <dgm:pt modelId="{BC8AA2C2-72E6-494D-9FBD-45E7CCF0C1F7}" type="pres">
      <dgm:prSet presAssocID="{51048147-FF2A-4964-AD80-1244F6AF309E}" presName="parTx" presStyleLbl="revTx" presStyleIdx="0" presStyleCnt="6">
        <dgm:presLayoutVars>
          <dgm:chMax val="0"/>
          <dgm:chPref val="0"/>
        </dgm:presLayoutVars>
      </dgm:prSet>
      <dgm:spPr/>
    </dgm:pt>
    <dgm:pt modelId="{82011B51-B96B-4DED-B3A6-E5EB58518AA2}" type="pres">
      <dgm:prSet presAssocID="{28863677-1D47-4093-B0D2-EF72B1171610}" presName="sibTrans" presStyleCnt="0"/>
      <dgm:spPr/>
    </dgm:pt>
    <dgm:pt modelId="{66D89227-E211-43EC-8C70-494E144961E8}" type="pres">
      <dgm:prSet presAssocID="{D9059030-A3F4-4628-A13E-00AB4140041C}" presName="compNode" presStyleCnt="0"/>
      <dgm:spPr/>
    </dgm:pt>
    <dgm:pt modelId="{F9621AF5-4598-4A35-9F0E-8315639CCFA9}" type="pres">
      <dgm:prSet presAssocID="{D9059030-A3F4-4628-A13E-00AB4140041C}" presName="bgRect" presStyleLbl="bgShp" presStyleIdx="1" presStyleCnt="6"/>
      <dgm:spPr/>
    </dgm:pt>
    <dgm:pt modelId="{C1A31C86-1C13-4E11-AD75-0B5738232DB6}" type="pres">
      <dgm:prSet presAssocID="{D9059030-A3F4-4628-A13E-00AB4140041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34BDA154-BBE2-4764-992E-78A0D26E3C53}" type="pres">
      <dgm:prSet presAssocID="{D9059030-A3F4-4628-A13E-00AB4140041C}" presName="spaceRect" presStyleCnt="0"/>
      <dgm:spPr/>
    </dgm:pt>
    <dgm:pt modelId="{278CC950-AE43-4522-B43D-E9B86A91B87C}" type="pres">
      <dgm:prSet presAssocID="{D9059030-A3F4-4628-A13E-00AB4140041C}" presName="parTx" presStyleLbl="revTx" presStyleIdx="1" presStyleCnt="6">
        <dgm:presLayoutVars>
          <dgm:chMax val="0"/>
          <dgm:chPref val="0"/>
        </dgm:presLayoutVars>
      </dgm:prSet>
      <dgm:spPr/>
    </dgm:pt>
    <dgm:pt modelId="{0ED53042-FF86-45D8-BD46-264035DE512D}" type="pres">
      <dgm:prSet presAssocID="{A4086569-D6C0-47B5-B7F6-0701DF8A5246}" presName="sibTrans" presStyleCnt="0"/>
      <dgm:spPr/>
    </dgm:pt>
    <dgm:pt modelId="{DA185A2B-0E78-417C-8F2B-DBC23452A117}" type="pres">
      <dgm:prSet presAssocID="{F1AD983C-3F0E-4168-B593-4AE406234371}" presName="compNode" presStyleCnt="0"/>
      <dgm:spPr/>
    </dgm:pt>
    <dgm:pt modelId="{46B00B79-DBBF-4BF5-B6B4-57FEFA7BE10E}" type="pres">
      <dgm:prSet presAssocID="{F1AD983C-3F0E-4168-B593-4AE406234371}" presName="bgRect" presStyleLbl="bgShp" presStyleIdx="2" presStyleCnt="6"/>
      <dgm:spPr/>
    </dgm:pt>
    <dgm:pt modelId="{82799EEE-E270-48DE-9772-FA70929ADE3B}" type="pres">
      <dgm:prSet presAssocID="{F1AD983C-3F0E-4168-B593-4AE40623437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8B5207C3-8B79-4318-83C3-8EFC920F6EB8}" type="pres">
      <dgm:prSet presAssocID="{F1AD983C-3F0E-4168-B593-4AE406234371}" presName="spaceRect" presStyleCnt="0"/>
      <dgm:spPr/>
    </dgm:pt>
    <dgm:pt modelId="{593557F0-DA46-4EAC-8AB1-D14AEDBE30F3}" type="pres">
      <dgm:prSet presAssocID="{F1AD983C-3F0E-4168-B593-4AE406234371}" presName="parTx" presStyleLbl="revTx" presStyleIdx="2" presStyleCnt="6">
        <dgm:presLayoutVars>
          <dgm:chMax val="0"/>
          <dgm:chPref val="0"/>
        </dgm:presLayoutVars>
      </dgm:prSet>
      <dgm:spPr/>
    </dgm:pt>
    <dgm:pt modelId="{F45C2813-46EA-4BBD-9EFB-34515113C394}" type="pres">
      <dgm:prSet presAssocID="{637D6C7E-CFF8-479A-B699-68978F40ED41}" presName="sibTrans" presStyleCnt="0"/>
      <dgm:spPr/>
    </dgm:pt>
    <dgm:pt modelId="{9A3B4B4B-CB11-4E0F-8C31-0FF132255F1E}" type="pres">
      <dgm:prSet presAssocID="{2A1E7E72-0663-4EB9-8003-86CE2EF37427}" presName="compNode" presStyleCnt="0"/>
      <dgm:spPr/>
    </dgm:pt>
    <dgm:pt modelId="{6D113C97-3698-4312-A54E-8DF386074D98}" type="pres">
      <dgm:prSet presAssocID="{2A1E7E72-0663-4EB9-8003-86CE2EF37427}" presName="bgRect" presStyleLbl="bgShp" presStyleIdx="3" presStyleCnt="6"/>
      <dgm:spPr/>
    </dgm:pt>
    <dgm:pt modelId="{40276A7F-FC14-4686-AF6F-B36580C6CA53}" type="pres">
      <dgm:prSet presAssocID="{2A1E7E72-0663-4EB9-8003-86CE2EF3742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088004AB-A1B0-4D71-B19E-6A600918D81C}" type="pres">
      <dgm:prSet presAssocID="{2A1E7E72-0663-4EB9-8003-86CE2EF37427}" presName="spaceRect" presStyleCnt="0"/>
      <dgm:spPr/>
    </dgm:pt>
    <dgm:pt modelId="{7B1D7E52-D809-47AD-BFBE-8B753A346CE9}" type="pres">
      <dgm:prSet presAssocID="{2A1E7E72-0663-4EB9-8003-86CE2EF37427}" presName="parTx" presStyleLbl="revTx" presStyleIdx="3" presStyleCnt="6">
        <dgm:presLayoutVars>
          <dgm:chMax val="0"/>
          <dgm:chPref val="0"/>
        </dgm:presLayoutVars>
      </dgm:prSet>
      <dgm:spPr/>
    </dgm:pt>
    <dgm:pt modelId="{D5D2934E-D691-4DE9-9C4F-46848B9DD24D}" type="pres">
      <dgm:prSet presAssocID="{0A32A1DC-652B-456C-881C-1BF514664E69}" presName="sibTrans" presStyleCnt="0"/>
      <dgm:spPr/>
    </dgm:pt>
    <dgm:pt modelId="{F0E49822-FB0E-46CA-998C-398BFD218929}" type="pres">
      <dgm:prSet presAssocID="{295B2E19-2EB8-419D-A43B-3B13E9B3DE7B}" presName="compNode" presStyleCnt="0"/>
      <dgm:spPr/>
    </dgm:pt>
    <dgm:pt modelId="{4621DAF7-C38E-4CAB-B3BD-86498223B912}" type="pres">
      <dgm:prSet presAssocID="{295B2E19-2EB8-419D-A43B-3B13E9B3DE7B}" presName="bgRect" presStyleLbl="bgShp" presStyleIdx="4" presStyleCnt="6"/>
      <dgm:spPr/>
    </dgm:pt>
    <dgm:pt modelId="{753D2678-BD2E-43FF-AAD8-A5A32B6CE8A6}" type="pres">
      <dgm:prSet presAssocID="{295B2E19-2EB8-419D-A43B-3B13E9B3DE7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F7B1A7E8-A12C-4BB9-B9DC-DCD6CC5E2699}" type="pres">
      <dgm:prSet presAssocID="{295B2E19-2EB8-419D-A43B-3B13E9B3DE7B}" presName="spaceRect" presStyleCnt="0"/>
      <dgm:spPr/>
    </dgm:pt>
    <dgm:pt modelId="{27B5A81A-3103-4431-95E6-0C69981A1764}" type="pres">
      <dgm:prSet presAssocID="{295B2E19-2EB8-419D-A43B-3B13E9B3DE7B}" presName="parTx" presStyleLbl="revTx" presStyleIdx="4" presStyleCnt="6">
        <dgm:presLayoutVars>
          <dgm:chMax val="0"/>
          <dgm:chPref val="0"/>
        </dgm:presLayoutVars>
      </dgm:prSet>
      <dgm:spPr/>
    </dgm:pt>
    <dgm:pt modelId="{A0CEE948-7DBB-46FA-8802-9625E9CDA648}" type="pres">
      <dgm:prSet presAssocID="{0D24CBE2-782D-4B26-9048-AA04077A3E51}" presName="sibTrans" presStyleCnt="0"/>
      <dgm:spPr/>
    </dgm:pt>
    <dgm:pt modelId="{DB613263-8D70-4633-A4AA-1D3ACC7CC598}" type="pres">
      <dgm:prSet presAssocID="{FF9C7C51-5DCD-40D8-86C2-7FF996886B9B}" presName="compNode" presStyleCnt="0"/>
      <dgm:spPr/>
    </dgm:pt>
    <dgm:pt modelId="{2D3A9173-9B5F-4EB4-95F4-8789F3824C72}" type="pres">
      <dgm:prSet presAssocID="{FF9C7C51-5DCD-40D8-86C2-7FF996886B9B}" presName="bgRect" presStyleLbl="bgShp" presStyleIdx="5" presStyleCnt="6"/>
      <dgm:spPr/>
    </dgm:pt>
    <dgm:pt modelId="{AF664847-EADE-44AF-B030-E59777CB5A15}" type="pres">
      <dgm:prSet presAssocID="{FF9C7C51-5DCD-40D8-86C2-7FF996886B9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vel"/>
        </a:ext>
      </dgm:extLst>
    </dgm:pt>
    <dgm:pt modelId="{3CFA3471-0EE3-4CF9-B2E0-BFFD19DCCCAF}" type="pres">
      <dgm:prSet presAssocID="{FF9C7C51-5DCD-40D8-86C2-7FF996886B9B}" presName="spaceRect" presStyleCnt="0"/>
      <dgm:spPr/>
    </dgm:pt>
    <dgm:pt modelId="{FD33B69C-6645-42C2-A46A-6F812100D2B6}" type="pres">
      <dgm:prSet presAssocID="{FF9C7C51-5DCD-40D8-86C2-7FF996886B9B}" presName="parTx" presStyleLbl="revTx" presStyleIdx="5" presStyleCnt="6">
        <dgm:presLayoutVars>
          <dgm:chMax val="0"/>
          <dgm:chPref val="0"/>
        </dgm:presLayoutVars>
      </dgm:prSet>
      <dgm:spPr/>
    </dgm:pt>
  </dgm:ptLst>
  <dgm:cxnLst>
    <dgm:cxn modelId="{5DA91808-E273-44C1-8AE6-823C85023F83}" type="presOf" srcId="{295B2E19-2EB8-419D-A43B-3B13E9B3DE7B}" destId="{27B5A81A-3103-4431-95E6-0C69981A1764}" srcOrd="0" destOrd="0" presId="urn:microsoft.com/office/officeart/2018/2/layout/IconVerticalSolidList"/>
    <dgm:cxn modelId="{DD6D3C15-ACCA-446B-8677-82C3E502CEE4}" type="presOf" srcId="{51048147-FF2A-4964-AD80-1244F6AF309E}" destId="{BC8AA2C2-72E6-494D-9FBD-45E7CCF0C1F7}" srcOrd="0" destOrd="0" presId="urn:microsoft.com/office/officeart/2018/2/layout/IconVerticalSolidList"/>
    <dgm:cxn modelId="{C7988840-29FC-4BE2-9DB3-E8CB68AAE615}" type="presOf" srcId="{D9059030-A3F4-4628-A13E-00AB4140041C}" destId="{278CC950-AE43-4522-B43D-E9B86A91B87C}" srcOrd="0" destOrd="0" presId="urn:microsoft.com/office/officeart/2018/2/layout/IconVerticalSolidList"/>
    <dgm:cxn modelId="{4B283842-065E-4717-8D31-2F06D23EE914}" srcId="{8B667FF3-C0F2-4964-B6BD-DCAFDE6308CC}" destId="{51048147-FF2A-4964-AD80-1244F6AF309E}" srcOrd="0" destOrd="0" parTransId="{1B2B686E-D583-456D-8494-8B156877EEE9}" sibTransId="{28863677-1D47-4093-B0D2-EF72B1171610}"/>
    <dgm:cxn modelId="{6DD0F665-0576-4C99-A526-E230E31A8F61}" srcId="{8B667FF3-C0F2-4964-B6BD-DCAFDE6308CC}" destId="{F1AD983C-3F0E-4168-B593-4AE406234371}" srcOrd="2" destOrd="0" parTransId="{D962C6B6-172E-4C7F-8FED-980578F75F4D}" sibTransId="{637D6C7E-CFF8-479A-B699-68978F40ED41}"/>
    <dgm:cxn modelId="{7EB8926A-A948-4EA9-A084-E5EAB48C4345}" type="presOf" srcId="{2A1E7E72-0663-4EB9-8003-86CE2EF37427}" destId="{7B1D7E52-D809-47AD-BFBE-8B753A346CE9}" srcOrd="0" destOrd="0" presId="urn:microsoft.com/office/officeart/2018/2/layout/IconVerticalSolidList"/>
    <dgm:cxn modelId="{AD6AA24D-58CA-49E2-ACD7-8EA98F036BEB}" type="presOf" srcId="{F1AD983C-3F0E-4168-B593-4AE406234371}" destId="{593557F0-DA46-4EAC-8AB1-D14AEDBE30F3}" srcOrd="0" destOrd="0" presId="urn:microsoft.com/office/officeart/2018/2/layout/IconVerticalSolidList"/>
    <dgm:cxn modelId="{49224457-69CE-4037-ABEB-50587F52587A}" srcId="{8B667FF3-C0F2-4964-B6BD-DCAFDE6308CC}" destId="{295B2E19-2EB8-419D-A43B-3B13E9B3DE7B}" srcOrd="4" destOrd="0" parTransId="{010FED09-4C8A-4187-B87A-010190D2B28C}" sibTransId="{0D24CBE2-782D-4B26-9048-AA04077A3E51}"/>
    <dgm:cxn modelId="{88EC7695-FC25-4D27-8A3F-71DB3D82E43D}" srcId="{8B667FF3-C0F2-4964-B6BD-DCAFDE6308CC}" destId="{2A1E7E72-0663-4EB9-8003-86CE2EF37427}" srcOrd="3" destOrd="0" parTransId="{12845E00-2034-442F-B59C-97846E9F2FEA}" sibTransId="{0A32A1DC-652B-456C-881C-1BF514664E69}"/>
    <dgm:cxn modelId="{3F560896-4764-4138-83AE-5FA4311142D6}" type="presOf" srcId="{8B667FF3-C0F2-4964-B6BD-DCAFDE6308CC}" destId="{47D9C488-A18E-4963-AD13-685B33A721ED}" srcOrd="0" destOrd="0" presId="urn:microsoft.com/office/officeart/2018/2/layout/IconVerticalSolidList"/>
    <dgm:cxn modelId="{1C11A6B2-E6B9-4A23-B590-2967410297FD}" type="presOf" srcId="{FF9C7C51-5DCD-40D8-86C2-7FF996886B9B}" destId="{FD33B69C-6645-42C2-A46A-6F812100D2B6}" srcOrd="0" destOrd="0" presId="urn:microsoft.com/office/officeart/2018/2/layout/IconVerticalSolidList"/>
    <dgm:cxn modelId="{233A1FB9-B624-416D-9E9B-72E75AAAA191}" srcId="{8B667FF3-C0F2-4964-B6BD-DCAFDE6308CC}" destId="{FF9C7C51-5DCD-40D8-86C2-7FF996886B9B}" srcOrd="5" destOrd="0" parTransId="{723D8559-8C15-4B1D-8760-A2FF90A862FB}" sibTransId="{383D61FF-355E-44F5-8B4B-DB05F2C1ABCC}"/>
    <dgm:cxn modelId="{61A571CF-EAAE-4DF1-95B4-C7D5343F9E65}" srcId="{8B667FF3-C0F2-4964-B6BD-DCAFDE6308CC}" destId="{D9059030-A3F4-4628-A13E-00AB4140041C}" srcOrd="1" destOrd="0" parTransId="{432A45D2-3824-4EE7-8D26-BD52BB81FEB3}" sibTransId="{A4086569-D6C0-47B5-B7F6-0701DF8A5246}"/>
    <dgm:cxn modelId="{727AB0E4-233D-4D90-B24F-7F79587E4B5C}" type="presParOf" srcId="{47D9C488-A18E-4963-AD13-685B33A721ED}" destId="{BE81781C-DDBF-47D8-B126-76C967C79B91}" srcOrd="0" destOrd="0" presId="urn:microsoft.com/office/officeart/2018/2/layout/IconVerticalSolidList"/>
    <dgm:cxn modelId="{6739B54C-723C-4BF9-BC9E-A4A182140F10}" type="presParOf" srcId="{BE81781C-DDBF-47D8-B126-76C967C79B91}" destId="{50A54445-4831-4D99-9FB6-99FBC6E1B92D}" srcOrd="0" destOrd="0" presId="urn:microsoft.com/office/officeart/2018/2/layout/IconVerticalSolidList"/>
    <dgm:cxn modelId="{6EA64E80-6FC8-46A6-B10E-7DB176E56076}" type="presParOf" srcId="{BE81781C-DDBF-47D8-B126-76C967C79B91}" destId="{5B5463FA-9943-47AF-B4BC-C644F6B08FD5}" srcOrd="1" destOrd="0" presId="urn:microsoft.com/office/officeart/2018/2/layout/IconVerticalSolidList"/>
    <dgm:cxn modelId="{7BE15117-45B6-4170-AC6C-44150E012B7E}" type="presParOf" srcId="{BE81781C-DDBF-47D8-B126-76C967C79B91}" destId="{4A1AF1E5-03C6-4A5D-A5D5-FB3BB130104D}" srcOrd="2" destOrd="0" presId="urn:microsoft.com/office/officeart/2018/2/layout/IconVerticalSolidList"/>
    <dgm:cxn modelId="{743D6806-9870-4E36-8680-C29F22BF8A79}" type="presParOf" srcId="{BE81781C-DDBF-47D8-B126-76C967C79B91}" destId="{BC8AA2C2-72E6-494D-9FBD-45E7CCF0C1F7}" srcOrd="3" destOrd="0" presId="urn:microsoft.com/office/officeart/2018/2/layout/IconVerticalSolidList"/>
    <dgm:cxn modelId="{3D32027E-97C1-408D-9ADC-81B80EC44C3F}" type="presParOf" srcId="{47D9C488-A18E-4963-AD13-685B33A721ED}" destId="{82011B51-B96B-4DED-B3A6-E5EB58518AA2}" srcOrd="1" destOrd="0" presId="urn:microsoft.com/office/officeart/2018/2/layout/IconVerticalSolidList"/>
    <dgm:cxn modelId="{04193156-AA7A-47ED-A39C-863FC771ACA0}" type="presParOf" srcId="{47D9C488-A18E-4963-AD13-685B33A721ED}" destId="{66D89227-E211-43EC-8C70-494E144961E8}" srcOrd="2" destOrd="0" presId="urn:microsoft.com/office/officeart/2018/2/layout/IconVerticalSolidList"/>
    <dgm:cxn modelId="{9528412B-909D-45EC-8CF7-14DDEC11E505}" type="presParOf" srcId="{66D89227-E211-43EC-8C70-494E144961E8}" destId="{F9621AF5-4598-4A35-9F0E-8315639CCFA9}" srcOrd="0" destOrd="0" presId="urn:microsoft.com/office/officeart/2018/2/layout/IconVerticalSolidList"/>
    <dgm:cxn modelId="{B87E1AC4-129E-4ACB-8D64-87BB97D0BC9C}" type="presParOf" srcId="{66D89227-E211-43EC-8C70-494E144961E8}" destId="{C1A31C86-1C13-4E11-AD75-0B5738232DB6}" srcOrd="1" destOrd="0" presId="urn:microsoft.com/office/officeart/2018/2/layout/IconVerticalSolidList"/>
    <dgm:cxn modelId="{C877456D-43CF-4557-BFC6-BB141345323B}" type="presParOf" srcId="{66D89227-E211-43EC-8C70-494E144961E8}" destId="{34BDA154-BBE2-4764-992E-78A0D26E3C53}" srcOrd="2" destOrd="0" presId="urn:microsoft.com/office/officeart/2018/2/layout/IconVerticalSolidList"/>
    <dgm:cxn modelId="{C7EA5E79-62C2-4A2A-8ACE-310A19E6B59F}" type="presParOf" srcId="{66D89227-E211-43EC-8C70-494E144961E8}" destId="{278CC950-AE43-4522-B43D-E9B86A91B87C}" srcOrd="3" destOrd="0" presId="urn:microsoft.com/office/officeart/2018/2/layout/IconVerticalSolidList"/>
    <dgm:cxn modelId="{A0C6C523-39AC-48E3-A56F-3CA8A8DAA101}" type="presParOf" srcId="{47D9C488-A18E-4963-AD13-685B33A721ED}" destId="{0ED53042-FF86-45D8-BD46-264035DE512D}" srcOrd="3" destOrd="0" presId="urn:microsoft.com/office/officeart/2018/2/layout/IconVerticalSolidList"/>
    <dgm:cxn modelId="{57C75022-4C6F-4A35-A4F3-1C23E5432C41}" type="presParOf" srcId="{47D9C488-A18E-4963-AD13-685B33A721ED}" destId="{DA185A2B-0E78-417C-8F2B-DBC23452A117}" srcOrd="4" destOrd="0" presId="urn:microsoft.com/office/officeart/2018/2/layout/IconVerticalSolidList"/>
    <dgm:cxn modelId="{33E8D77E-9531-4FA4-9F1F-74F929F53416}" type="presParOf" srcId="{DA185A2B-0E78-417C-8F2B-DBC23452A117}" destId="{46B00B79-DBBF-4BF5-B6B4-57FEFA7BE10E}" srcOrd="0" destOrd="0" presId="urn:microsoft.com/office/officeart/2018/2/layout/IconVerticalSolidList"/>
    <dgm:cxn modelId="{3CD96425-DB6B-47C4-9D4B-B8560202CD12}" type="presParOf" srcId="{DA185A2B-0E78-417C-8F2B-DBC23452A117}" destId="{82799EEE-E270-48DE-9772-FA70929ADE3B}" srcOrd="1" destOrd="0" presId="urn:microsoft.com/office/officeart/2018/2/layout/IconVerticalSolidList"/>
    <dgm:cxn modelId="{5A35EA63-0F23-4317-B052-A7ABB1A8A5FE}" type="presParOf" srcId="{DA185A2B-0E78-417C-8F2B-DBC23452A117}" destId="{8B5207C3-8B79-4318-83C3-8EFC920F6EB8}" srcOrd="2" destOrd="0" presId="urn:microsoft.com/office/officeart/2018/2/layout/IconVerticalSolidList"/>
    <dgm:cxn modelId="{8D378883-C90D-4FA2-B43F-6BBF3070F758}" type="presParOf" srcId="{DA185A2B-0E78-417C-8F2B-DBC23452A117}" destId="{593557F0-DA46-4EAC-8AB1-D14AEDBE30F3}" srcOrd="3" destOrd="0" presId="urn:microsoft.com/office/officeart/2018/2/layout/IconVerticalSolidList"/>
    <dgm:cxn modelId="{48730169-224C-4A07-BE6A-B8C01D165300}" type="presParOf" srcId="{47D9C488-A18E-4963-AD13-685B33A721ED}" destId="{F45C2813-46EA-4BBD-9EFB-34515113C394}" srcOrd="5" destOrd="0" presId="urn:microsoft.com/office/officeart/2018/2/layout/IconVerticalSolidList"/>
    <dgm:cxn modelId="{448B6124-7944-41DB-B71D-89732265AE00}" type="presParOf" srcId="{47D9C488-A18E-4963-AD13-685B33A721ED}" destId="{9A3B4B4B-CB11-4E0F-8C31-0FF132255F1E}" srcOrd="6" destOrd="0" presId="urn:microsoft.com/office/officeart/2018/2/layout/IconVerticalSolidList"/>
    <dgm:cxn modelId="{F3B54ED5-6655-4519-8868-36829E95AABD}" type="presParOf" srcId="{9A3B4B4B-CB11-4E0F-8C31-0FF132255F1E}" destId="{6D113C97-3698-4312-A54E-8DF386074D98}" srcOrd="0" destOrd="0" presId="urn:microsoft.com/office/officeart/2018/2/layout/IconVerticalSolidList"/>
    <dgm:cxn modelId="{9AAC8B0A-01E7-4C3A-A34D-7FFABCF049BF}" type="presParOf" srcId="{9A3B4B4B-CB11-4E0F-8C31-0FF132255F1E}" destId="{40276A7F-FC14-4686-AF6F-B36580C6CA53}" srcOrd="1" destOrd="0" presId="urn:microsoft.com/office/officeart/2018/2/layout/IconVerticalSolidList"/>
    <dgm:cxn modelId="{4C1A23C2-2049-417F-852E-EEBCE041E6AF}" type="presParOf" srcId="{9A3B4B4B-CB11-4E0F-8C31-0FF132255F1E}" destId="{088004AB-A1B0-4D71-B19E-6A600918D81C}" srcOrd="2" destOrd="0" presId="urn:microsoft.com/office/officeart/2018/2/layout/IconVerticalSolidList"/>
    <dgm:cxn modelId="{57C9A604-E035-43CE-9682-83D902B332FA}" type="presParOf" srcId="{9A3B4B4B-CB11-4E0F-8C31-0FF132255F1E}" destId="{7B1D7E52-D809-47AD-BFBE-8B753A346CE9}" srcOrd="3" destOrd="0" presId="urn:microsoft.com/office/officeart/2018/2/layout/IconVerticalSolidList"/>
    <dgm:cxn modelId="{7F5AB5BF-F921-40BB-83CB-39869EF286A3}" type="presParOf" srcId="{47D9C488-A18E-4963-AD13-685B33A721ED}" destId="{D5D2934E-D691-4DE9-9C4F-46848B9DD24D}" srcOrd="7" destOrd="0" presId="urn:microsoft.com/office/officeart/2018/2/layout/IconVerticalSolidList"/>
    <dgm:cxn modelId="{2734809B-1CF2-4CB9-8A5B-E3FFE3C6A8CF}" type="presParOf" srcId="{47D9C488-A18E-4963-AD13-685B33A721ED}" destId="{F0E49822-FB0E-46CA-998C-398BFD218929}" srcOrd="8" destOrd="0" presId="urn:microsoft.com/office/officeart/2018/2/layout/IconVerticalSolidList"/>
    <dgm:cxn modelId="{4319B27E-C30F-4898-8624-7616D6FDEEA7}" type="presParOf" srcId="{F0E49822-FB0E-46CA-998C-398BFD218929}" destId="{4621DAF7-C38E-4CAB-B3BD-86498223B912}" srcOrd="0" destOrd="0" presId="urn:microsoft.com/office/officeart/2018/2/layout/IconVerticalSolidList"/>
    <dgm:cxn modelId="{F38DEF44-4760-49A0-83E2-C0F6A809B5C7}" type="presParOf" srcId="{F0E49822-FB0E-46CA-998C-398BFD218929}" destId="{753D2678-BD2E-43FF-AAD8-A5A32B6CE8A6}" srcOrd="1" destOrd="0" presId="urn:microsoft.com/office/officeart/2018/2/layout/IconVerticalSolidList"/>
    <dgm:cxn modelId="{2BAF678B-9F68-4DCB-AC18-01B1C0F64E15}" type="presParOf" srcId="{F0E49822-FB0E-46CA-998C-398BFD218929}" destId="{F7B1A7E8-A12C-4BB9-B9DC-DCD6CC5E2699}" srcOrd="2" destOrd="0" presId="urn:microsoft.com/office/officeart/2018/2/layout/IconVerticalSolidList"/>
    <dgm:cxn modelId="{060C75CA-5BB2-4155-B356-6750BB594AA8}" type="presParOf" srcId="{F0E49822-FB0E-46CA-998C-398BFD218929}" destId="{27B5A81A-3103-4431-95E6-0C69981A1764}" srcOrd="3" destOrd="0" presId="urn:microsoft.com/office/officeart/2018/2/layout/IconVerticalSolidList"/>
    <dgm:cxn modelId="{F2850C62-DA04-4340-A3C9-322B54410F7E}" type="presParOf" srcId="{47D9C488-A18E-4963-AD13-685B33A721ED}" destId="{A0CEE948-7DBB-46FA-8802-9625E9CDA648}" srcOrd="9" destOrd="0" presId="urn:microsoft.com/office/officeart/2018/2/layout/IconVerticalSolidList"/>
    <dgm:cxn modelId="{1EC49682-0E8B-43CC-A114-ECEA53AEE308}" type="presParOf" srcId="{47D9C488-A18E-4963-AD13-685B33A721ED}" destId="{DB613263-8D70-4633-A4AA-1D3ACC7CC598}" srcOrd="10" destOrd="0" presId="urn:microsoft.com/office/officeart/2018/2/layout/IconVerticalSolidList"/>
    <dgm:cxn modelId="{D0332678-31C5-497E-A23A-D906087783C4}" type="presParOf" srcId="{DB613263-8D70-4633-A4AA-1D3ACC7CC598}" destId="{2D3A9173-9B5F-4EB4-95F4-8789F3824C72}" srcOrd="0" destOrd="0" presId="urn:microsoft.com/office/officeart/2018/2/layout/IconVerticalSolidList"/>
    <dgm:cxn modelId="{AD7063CB-3C62-4938-86C2-39A28CC21BC9}" type="presParOf" srcId="{DB613263-8D70-4633-A4AA-1D3ACC7CC598}" destId="{AF664847-EADE-44AF-B030-E59777CB5A15}" srcOrd="1" destOrd="0" presId="urn:microsoft.com/office/officeart/2018/2/layout/IconVerticalSolidList"/>
    <dgm:cxn modelId="{E2ED4525-5E95-4847-9C05-4FE4541A4949}" type="presParOf" srcId="{DB613263-8D70-4633-A4AA-1D3ACC7CC598}" destId="{3CFA3471-0EE3-4CF9-B2E0-BFFD19DCCCAF}" srcOrd="2" destOrd="0" presId="urn:microsoft.com/office/officeart/2018/2/layout/IconVerticalSolidList"/>
    <dgm:cxn modelId="{8EC9859B-A02F-4265-819E-CA8C103D4F2C}" type="presParOf" srcId="{DB613263-8D70-4633-A4AA-1D3ACC7CC598}" destId="{FD33B69C-6645-42C2-A46A-6F812100D2B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AA76AE-4371-4D5A-A47E-22F0AF41C7D3}"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8D3A269B-867F-450E-865D-7B3E075707CF}">
      <dgm:prSet/>
      <dgm:spPr/>
      <dgm:t>
        <a:bodyPr/>
        <a:lstStyle/>
        <a:p>
          <a:pPr>
            <a:defRPr b="1"/>
          </a:pPr>
          <a:r>
            <a:rPr lang="en-US"/>
            <a:t>Apply</a:t>
          </a:r>
        </a:p>
      </dgm:t>
    </dgm:pt>
    <dgm:pt modelId="{B2F8A47A-AF78-4462-AE9C-F03F3F8FCC52}" type="parTrans" cxnId="{EA34E563-F396-40B6-A31B-C2A838593C19}">
      <dgm:prSet/>
      <dgm:spPr/>
      <dgm:t>
        <a:bodyPr/>
        <a:lstStyle/>
        <a:p>
          <a:endParaRPr lang="en-US"/>
        </a:p>
      </dgm:t>
    </dgm:pt>
    <dgm:pt modelId="{7C0FD5C5-35CC-420F-B8DE-A5633DD99AB1}" type="sibTrans" cxnId="{EA34E563-F396-40B6-A31B-C2A838593C19}">
      <dgm:prSet/>
      <dgm:spPr/>
      <dgm:t>
        <a:bodyPr/>
        <a:lstStyle/>
        <a:p>
          <a:endParaRPr lang="en-US"/>
        </a:p>
      </dgm:t>
    </dgm:pt>
    <dgm:pt modelId="{2D93C995-94AD-4AC2-96D1-299926214FF7}">
      <dgm:prSet/>
      <dgm:spPr/>
      <dgm:t>
        <a:bodyPr/>
        <a:lstStyle/>
        <a:p>
          <a:pPr rtl="0"/>
          <a:r>
            <a:rPr lang="en-US"/>
            <a:t>Apply data </a:t>
          </a:r>
          <a:r>
            <a:rPr lang="en-US">
              <a:latin typeface="Gill Sans MT" panose="020B0502020104020203"/>
            </a:rPr>
            <a:t>integration to</a:t>
          </a:r>
          <a:r>
            <a:rPr lang="en-US"/>
            <a:t> analyze the content of comments and identify </a:t>
          </a:r>
          <a:r>
            <a:rPr lang="en-US">
              <a:latin typeface="Gill Sans MT" panose="020B0502020104020203"/>
            </a:rPr>
            <a:t>correlations</a:t>
          </a:r>
          <a:r>
            <a:rPr lang="en-US"/>
            <a:t> and patterns associated with </a:t>
          </a:r>
          <a:r>
            <a:rPr lang="en-US">
              <a:latin typeface="Gill Sans MT" panose="020B0502020104020203"/>
            </a:rPr>
            <a:t>YouTube video hate</a:t>
          </a:r>
          <a:endParaRPr lang="en-US"/>
        </a:p>
      </dgm:t>
    </dgm:pt>
    <dgm:pt modelId="{10002636-C219-446B-B18E-364EA6E2C5F8}" type="parTrans" cxnId="{5A58C49F-60D1-4CB8-9380-DDBF02210D17}">
      <dgm:prSet/>
      <dgm:spPr/>
      <dgm:t>
        <a:bodyPr/>
        <a:lstStyle/>
        <a:p>
          <a:endParaRPr lang="en-US"/>
        </a:p>
      </dgm:t>
    </dgm:pt>
    <dgm:pt modelId="{04021A02-FDA8-4ED1-A471-104024AD9B61}" type="sibTrans" cxnId="{5A58C49F-60D1-4CB8-9380-DDBF02210D17}">
      <dgm:prSet/>
      <dgm:spPr/>
      <dgm:t>
        <a:bodyPr/>
        <a:lstStyle/>
        <a:p>
          <a:endParaRPr lang="en-US"/>
        </a:p>
      </dgm:t>
    </dgm:pt>
    <dgm:pt modelId="{39CE8928-24FC-4BD1-B49A-3C437F2C632E}">
      <dgm:prSet/>
      <dgm:spPr/>
      <dgm:t>
        <a:bodyPr/>
        <a:lstStyle/>
        <a:p>
          <a:pPr>
            <a:defRPr b="1"/>
          </a:pPr>
          <a:r>
            <a:rPr lang="en-US"/>
            <a:t>Identify</a:t>
          </a:r>
        </a:p>
      </dgm:t>
    </dgm:pt>
    <dgm:pt modelId="{323E7967-22F4-45F6-B025-3B952E0D6F11}" type="parTrans" cxnId="{02EBBB72-955C-4EA5-831F-CCF713051AF8}">
      <dgm:prSet/>
      <dgm:spPr/>
      <dgm:t>
        <a:bodyPr/>
        <a:lstStyle/>
        <a:p>
          <a:endParaRPr lang="en-US"/>
        </a:p>
      </dgm:t>
    </dgm:pt>
    <dgm:pt modelId="{8E1661B6-60A2-4541-9E71-95A7312DC336}" type="sibTrans" cxnId="{02EBBB72-955C-4EA5-831F-CCF713051AF8}">
      <dgm:prSet/>
      <dgm:spPr/>
      <dgm:t>
        <a:bodyPr/>
        <a:lstStyle/>
        <a:p>
          <a:endParaRPr lang="en-US"/>
        </a:p>
      </dgm:t>
    </dgm:pt>
    <dgm:pt modelId="{83153B6A-CC5F-41C4-ACF2-7C976F51F3E4}">
      <dgm:prSet/>
      <dgm:spPr/>
      <dgm:t>
        <a:bodyPr/>
        <a:lstStyle/>
        <a:p>
          <a:r>
            <a:rPr lang="en-US"/>
            <a:t>Identify the most important features that contribute to the likelihood of a video receiving hateful comments</a:t>
          </a:r>
        </a:p>
      </dgm:t>
    </dgm:pt>
    <dgm:pt modelId="{FF4893A0-C50E-46EC-9078-F8536B25BB09}" type="parTrans" cxnId="{62C26963-C9BE-4233-814F-FEF039B41667}">
      <dgm:prSet/>
      <dgm:spPr/>
      <dgm:t>
        <a:bodyPr/>
        <a:lstStyle/>
        <a:p>
          <a:endParaRPr lang="en-US"/>
        </a:p>
      </dgm:t>
    </dgm:pt>
    <dgm:pt modelId="{20F651B6-7664-4C3A-A757-E4D0765234D3}" type="sibTrans" cxnId="{62C26963-C9BE-4233-814F-FEF039B41667}">
      <dgm:prSet/>
      <dgm:spPr/>
      <dgm:t>
        <a:bodyPr/>
        <a:lstStyle/>
        <a:p>
          <a:endParaRPr lang="en-US"/>
        </a:p>
      </dgm:t>
    </dgm:pt>
    <dgm:pt modelId="{4ECE9114-8077-4B27-822F-A0664F9C7E3F}">
      <dgm:prSet/>
      <dgm:spPr/>
      <dgm:t>
        <a:bodyPr/>
        <a:lstStyle/>
        <a:p>
          <a:pPr>
            <a:defRPr b="1"/>
          </a:pPr>
          <a:r>
            <a:rPr lang="en-US"/>
            <a:t>Develop</a:t>
          </a:r>
        </a:p>
      </dgm:t>
    </dgm:pt>
    <dgm:pt modelId="{C7122DAD-5995-4E3F-88E9-980105516F9D}" type="parTrans" cxnId="{D6569BC0-406A-46ED-B8F0-E4F9540747F3}">
      <dgm:prSet/>
      <dgm:spPr/>
      <dgm:t>
        <a:bodyPr/>
        <a:lstStyle/>
        <a:p>
          <a:endParaRPr lang="en-US"/>
        </a:p>
      </dgm:t>
    </dgm:pt>
    <dgm:pt modelId="{F26E980F-7C96-4359-A06C-CBD99F1D5AE6}" type="sibTrans" cxnId="{D6569BC0-406A-46ED-B8F0-E4F9540747F3}">
      <dgm:prSet/>
      <dgm:spPr/>
      <dgm:t>
        <a:bodyPr/>
        <a:lstStyle/>
        <a:p>
          <a:endParaRPr lang="en-US"/>
        </a:p>
      </dgm:t>
    </dgm:pt>
    <dgm:pt modelId="{3CE7FB5A-EF2F-4945-80B0-1AF09C79742A}">
      <dgm:prSet/>
      <dgm:spPr/>
      <dgm:t>
        <a:bodyPr/>
        <a:lstStyle/>
        <a:p>
          <a:r>
            <a:rPr lang="en-US"/>
            <a:t>Develop a model to predict whether a YouTube video is likely to receive hateful comments</a:t>
          </a:r>
        </a:p>
      </dgm:t>
    </dgm:pt>
    <dgm:pt modelId="{DAAF81AA-67B3-41BB-84B6-D98CB7B5F66E}" type="parTrans" cxnId="{EFEB7C0F-312D-4B2E-82CF-B24E8FF5347D}">
      <dgm:prSet/>
      <dgm:spPr/>
      <dgm:t>
        <a:bodyPr/>
        <a:lstStyle/>
        <a:p>
          <a:endParaRPr lang="en-US"/>
        </a:p>
      </dgm:t>
    </dgm:pt>
    <dgm:pt modelId="{7296EB29-C4B8-4E81-84E6-5ED07CA88C67}" type="sibTrans" cxnId="{EFEB7C0F-312D-4B2E-82CF-B24E8FF5347D}">
      <dgm:prSet/>
      <dgm:spPr/>
      <dgm:t>
        <a:bodyPr/>
        <a:lstStyle/>
        <a:p>
          <a:endParaRPr lang="en-US"/>
        </a:p>
      </dgm:t>
    </dgm:pt>
    <dgm:pt modelId="{22A533A8-E0E6-46E2-B07F-A5F5E1D297DC}" type="pres">
      <dgm:prSet presAssocID="{3CAA76AE-4371-4D5A-A47E-22F0AF41C7D3}" presName="diagram" presStyleCnt="0">
        <dgm:presLayoutVars>
          <dgm:chPref val="1"/>
          <dgm:dir/>
          <dgm:animOne val="branch"/>
          <dgm:animLvl val="lvl"/>
          <dgm:resizeHandles/>
        </dgm:presLayoutVars>
      </dgm:prSet>
      <dgm:spPr/>
    </dgm:pt>
    <dgm:pt modelId="{2EEC07C4-B5BB-47AE-A827-F1DB61A6F3EF}" type="pres">
      <dgm:prSet presAssocID="{8D3A269B-867F-450E-865D-7B3E075707CF}" presName="root" presStyleCnt="0"/>
      <dgm:spPr/>
    </dgm:pt>
    <dgm:pt modelId="{0B33A562-38EB-4D0A-A160-17DCC94A3CA4}" type="pres">
      <dgm:prSet presAssocID="{8D3A269B-867F-450E-865D-7B3E075707CF}" presName="rootComposite" presStyleCnt="0"/>
      <dgm:spPr/>
    </dgm:pt>
    <dgm:pt modelId="{2A6F3F22-1101-4CCF-91B8-E5AAF9BD6ECD}" type="pres">
      <dgm:prSet presAssocID="{8D3A269B-867F-450E-865D-7B3E075707CF}" presName="rootText" presStyleLbl="node1" presStyleIdx="0" presStyleCnt="3"/>
      <dgm:spPr/>
    </dgm:pt>
    <dgm:pt modelId="{1B30BCB4-8B27-4D3E-ABB9-49402D775B6E}" type="pres">
      <dgm:prSet presAssocID="{8D3A269B-867F-450E-865D-7B3E075707CF}" presName="rootConnector" presStyleLbl="node1" presStyleIdx="0" presStyleCnt="3"/>
      <dgm:spPr/>
    </dgm:pt>
    <dgm:pt modelId="{FFC59D76-F575-4DE9-A052-73BF996E68D1}" type="pres">
      <dgm:prSet presAssocID="{8D3A269B-867F-450E-865D-7B3E075707CF}" presName="childShape" presStyleCnt="0"/>
      <dgm:spPr/>
    </dgm:pt>
    <dgm:pt modelId="{3788E3F8-D972-4FB1-B762-D7A4908C55B5}" type="pres">
      <dgm:prSet presAssocID="{10002636-C219-446B-B18E-364EA6E2C5F8}" presName="Name13" presStyleLbl="parChTrans1D2" presStyleIdx="0" presStyleCnt="3"/>
      <dgm:spPr/>
    </dgm:pt>
    <dgm:pt modelId="{7AD6A5A1-C73E-4369-A3CD-A50112365CDB}" type="pres">
      <dgm:prSet presAssocID="{2D93C995-94AD-4AC2-96D1-299926214FF7}" presName="childText" presStyleLbl="bgAcc1" presStyleIdx="0" presStyleCnt="3">
        <dgm:presLayoutVars>
          <dgm:bulletEnabled val="1"/>
        </dgm:presLayoutVars>
      </dgm:prSet>
      <dgm:spPr/>
    </dgm:pt>
    <dgm:pt modelId="{7C4BBE5E-EEDD-4B8B-8FC7-7A04B6EEED14}" type="pres">
      <dgm:prSet presAssocID="{39CE8928-24FC-4BD1-B49A-3C437F2C632E}" presName="root" presStyleCnt="0"/>
      <dgm:spPr/>
    </dgm:pt>
    <dgm:pt modelId="{553A91F0-D005-48C4-A9BE-81B0BF23373E}" type="pres">
      <dgm:prSet presAssocID="{39CE8928-24FC-4BD1-B49A-3C437F2C632E}" presName="rootComposite" presStyleCnt="0"/>
      <dgm:spPr/>
    </dgm:pt>
    <dgm:pt modelId="{15DE82BE-1537-40AC-80F0-64EC61A7BA45}" type="pres">
      <dgm:prSet presAssocID="{39CE8928-24FC-4BD1-B49A-3C437F2C632E}" presName="rootText" presStyleLbl="node1" presStyleIdx="1" presStyleCnt="3"/>
      <dgm:spPr/>
    </dgm:pt>
    <dgm:pt modelId="{44948A48-3E1A-42CD-A427-F45FE65A701A}" type="pres">
      <dgm:prSet presAssocID="{39CE8928-24FC-4BD1-B49A-3C437F2C632E}" presName="rootConnector" presStyleLbl="node1" presStyleIdx="1" presStyleCnt="3"/>
      <dgm:spPr/>
    </dgm:pt>
    <dgm:pt modelId="{BB44B254-5A04-41B2-98DB-546C59BAD871}" type="pres">
      <dgm:prSet presAssocID="{39CE8928-24FC-4BD1-B49A-3C437F2C632E}" presName="childShape" presStyleCnt="0"/>
      <dgm:spPr/>
    </dgm:pt>
    <dgm:pt modelId="{69910644-EAA7-4221-BAFC-F9F8BD7E2D20}" type="pres">
      <dgm:prSet presAssocID="{FF4893A0-C50E-46EC-9078-F8536B25BB09}" presName="Name13" presStyleLbl="parChTrans1D2" presStyleIdx="1" presStyleCnt="3"/>
      <dgm:spPr/>
    </dgm:pt>
    <dgm:pt modelId="{D517CAC8-78A2-4D70-AB84-128430A07D05}" type="pres">
      <dgm:prSet presAssocID="{83153B6A-CC5F-41C4-ACF2-7C976F51F3E4}" presName="childText" presStyleLbl="bgAcc1" presStyleIdx="1" presStyleCnt="3">
        <dgm:presLayoutVars>
          <dgm:bulletEnabled val="1"/>
        </dgm:presLayoutVars>
      </dgm:prSet>
      <dgm:spPr/>
    </dgm:pt>
    <dgm:pt modelId="{A3AF4869-D595-4F45-9015-F89CD9B2774E}" type="pres">
      <dgm:prSet presAssocID="{4ECE9114-8077-4B27-822F-A0664F9C7E3F}" presName="root" presStyleCnt="0"/>
      <dgm:spPr/>
    </dgm:pt>
    <dgm:pt modelId="{3BA2F526-4F2E-4744-BDB8-EBCB6399B6DE}" type="pres">
      <dgm:prSet presAssocID="{4ECE9114-8077-4B27-822F-A0664F9C7E3F}" presName="rootComposite" presStyleCnt="0"/>
      <dgm:spPr/>
    </dgm:pt>
    <dgm:pt modelId="{4A21AE76-CA61-4488-BA56-9BECF0179F51}" type="pres">
      <dgm:prSet presAssocID="{4ECE9114-8077-4B27-822F-A0664F9C7E3F}" presName="rootText" presStyleLbl="node1" presStyleIdx="2" presStyleCnt="3"/>
      <dgm:spPr/>
    </dgm:pt>
    <dgm:pt modelId="{331D8F26-5326-4963-A3E6-C0909BA0B11A}" type="pres">
      <dgm:prSet presAssocID="{4ECE9114-8077-4B27-822F-A0664F9C7E3F}" presName="rootConnector" presStyleLbl="node1" presStyleIdx="2" presStyleCnt="3"/>
      <dgm:spPr/>
    </dgm:pt>
    <dgm:pt modelId="{C83D7CA1-584F-45EC-B6DF-8F1D13F20EDF}" type="pres">
      <dgm:prSet presAssocID="{4ECE9114-8077-4B27-822F-A0664F9C7E3F}" presName="childShape" presStyleCnt="0"/>
      <dgm:spPr/>
    </dgm:pt>
    <dgm:pt modelId="{0ADA7A30-6775-488B-A179-1C6C626FE637}" type="pres">
      <dgm:prSet presAssocID="{DAAF81AA-67B3-41BB-84B6-D98CB7B5F66E}" presName="Name13" presStyleLbl="parChTrans1D2" presStyleIdx="2" presStyleCnt="3"/>
      <dgm:spPr/>
    </dgm:pt>
    <dgm:pt modelId="{9CE93FDE-BD82-4984-BBAB-41DAFE5042ED}" type="pres">
      <dgm:prSet presAssocID="{3CE7FB5A-EF2F-4945-80B0-1AF09C79742A}" presName="childText" presStyleLbl="bgAcc1" presStyleIdx="2" presStyleCnt="3">
        <dgm:presLayoutVars>
          <dgm:bulletEnabled val="1"/>
        </dgm:presLayoutVars>
      </dgm:prSet>
      <dgm:spPr/>
    </dgm:pt>
  </dgm:ptLst>
  <dgm:cxnLst>
    <dgm:cxn modelId="{1841720C-C5E3-4FAC-B952-7628D2D84C26}" type="presOf" srcId="{8D3A269B-867F-450E-865D-7B3E075707CF}" destId="{1B30BCB4-8B27-4D3E-ABB9-49402D775B6E}" srcOrd="1" destOrd="0" presId="urn:microsoft.com/office/officeart/2005/8/layout/hierarchy3"/>
    <dgm:cxn modelId="{EFEB7C0F-312D-4B2E-82CF-B24E8FF5347D}" srcId="{4ECE9114-8077-4B27-822F-A0664F9C7E3F}" destId="{3CE7FB5A-EF2F-4945-80B0-1AF09C79742A}" srcOrd="0" destOrd="0" parTransId="{DAAF81AA-67B3-41BB-84B6-D98CB7B5F66E}" sibTransId="{7296EB29-C4B8-4E81-84E6-5ED07CA88C67}"/>
    <dgm:cxn modelId="{3090B825-12D8-488F-AA15-704F7E4866BD}" type="presOf" srcId="{39CE8928-24FC-4BD1-B49A-3C437F2C632E}" destId="{44948A48-3E1A-42CD-A427-F45FE65A701A}" srcOrd="1" destOrd="0" presId="urn:microsoft.com/office/officeart/2005/8/layout/hierarchy3"/>
    <dgm:cxn modelId="{171B0833-FBA8-40D0-B1EF-4E68E3021EE4}" type="presOf" srcId="{8D3A269B-867F-450E-865D-7B3E075707CF}" destId="{2A6F3F22-1101-4CCF-91B8-E5AAF9BD6ECD}" srcOrd="0" destOrd="0" presId="urn:microsoft.com/office/officeart/2005/8/layout/hierarchy3"/>
    <dgm:cxn modelId="{8C14D33E-277F-4677-9DBB-D33BC4E94822}" type="presOf" srcId="{10002636-C219-446B-B18E-364EA6E2C5F8}" destId="{3788E3F8-D972-4FB1-B762-D7A4908C55B5}" srcOrd="0" destOrd="0" presId="urn:microsoft.com/office/officeart/2005/8/layout/hierarchy3"/>
    <dgm:cxn modelId="{405D775C-9050-49C3-86D4-691127A6B5B6}" type="presOf" srcId="{FF4893A0-C50E-46EC-9078-F8536B25BB09}" destId="{69910644-EAA7-4221-BAFC-F9F8BD7E2D20}" srcOrd="0" destOrd="0" presId="urn:microsoft.com/office/officeart/2005/8/layout/hierarchy3"/>
    <dgm:cxn modelId="{62C26963-C9BE-4233-814F-FEF039B41667}" srcId="{39CE8928-24FC-4BD1-B49A-3C437F2C632E}" destId="{83153B6A-CC5F-41C4-ACF2-7C976F51F3E4}" srcOrd="0" destOrd="0" parTransId="{FF4893A0-C50E-46EC-9078-F8536B25BB09}" sibTransId="{20F651B6-7664-4C3A-A757-E4D0765234D3}"/>
    <dgm:cxn modelId="{EA34E563-F396-40B6-A31B-C2A838593C19}" srcId="{3CAA76AE-4371-4D5A-A47E-22F0AF41C7D3}" destId="{8D3A269B-867F-450E-865D-7B3E075707CF}" srcOrd="0" destOrd="0" parTransId="{B2F8A47A-AF78-4462-AE9C-F03F3F8FCC52}" sibTransId="{7C0FD5C5-35CC-420F-B8DE-A5633DD99AB1}"/>
    <dgm:cxn modelId="{290F9364-3517-4989-92C1-C0735021C1AF}" type="presOf" srcId="{3CAA76AE-4371-4D5A-A47E-22F0AF41C7D3}" destId="{22A533A8-E0E6-46E2-B07F-A5F5E1D297DC}" srcOrd="0" destOrd="0" presId="urn:microsoft.com/office/officeart/2005/8/layout/hierarchy3"/>
    <dgm:cxn modelId="{E5764C6C-30AF-4A65-B3D3-BE6FFEFD9E0E}" type="presOf" srcId="{DAAF81AA-67B3-41BB-84B6-D98CB7B5F66E}" destId="{0ADA7A30-6775-488B-A179-1C6C626FE637}" srcOrd="0" destOrd="0" presId="urn:microsoft.com/office/officeart/2005/8/layout/hierarchy3"/>
    <dgm:cxn modelId="{6F4CB671-DBEA-40FE-99BF-5AE52FE4EA3D}" type="presOf" srcId="{4ECE9114-8077-4B27-822F-A0664F9C7E3F}" destId="{4A21AE76-CA61-4488-BA56-9BECF0179F51}" srcOrd="0" destOrd="0" presId="urn:microsoft.com/office/officeart/2005/8/layout/hierarchy3"/>
    <dgm:cxn modelId="{02EBBB72-955C-4EA5-831F-CCF713051AF8}" srcId="{3CAA76AE-4371-4D5A-A47E-22F0AF41C7D3}" destId="{39CE8928-24FC-4BD1-B49A-3C437F2C632E}" srcOrd="1" destOrd="0" parTransId="{323E7967-22F4-45F6-B025-3B952E0D6F11}" sibTransId="{8E1661B6-60A2-4541-9E71-95A7312DC336}"/>
    <dgm:cxn modelId="{B8D73D73-FE08-47AE-AEC9-2DAA6FB6E2DC}" type="presOf" srcId="{83153B6A-CC5F-41C4-ACF2-7C976F51F3E4}" destId="{D517CAC8-78A2-4D70-AB84-128430A07D05}" srcOrd="0" destOrd="0" presId="urn:microsoft.com/office/officeart/2005/8/layout/hierarchy3"/>
    <dgm:cxn modelId="{C54BA156-5254-418F-B079-35788FD8FE7E}" type="presOf" srcId="{2D93C995-94AD-4AC2-96D1-299926214FF7}" destId="{7AD6A5A1-C73E-4369-A3CD-A50112365CDB}" srcOrd="0" destOrd="0" presId="urn:microsoft.com/office/officeart/2005/8/layout/hierarchy3"/>
    <dgm:cxn modelId="{8C56FA82-950A-4D87-8C3B-A99D6C208BF5}" type="presOf" srcId="{3CE7FB5A-EF2F-4945-80B0-1AF09C79742A}" destId="{9CE93FDE-BD82-4984-BBAB-41DAFE5042ED}" srcOrd="0" destOrd="0" presId="urn:microsoft.com/office/officeart/2005/8/layout/hierarchy3"/>
    <dgm:cxn modelId="{5A58C49F-60D1-4CB8-9380-DDBF02210D17}" srcId="{8D3A269B-867F-450E-865D-7B3E075707CF}" destId="{2D93C995-94AD-4AC2-96D1-299926214FF7}" srcOrd="0" destOrd="0" parTransId="{10002636-C219-446B-B18E-364EA6E2C5F8}" sibTransId="{04021A02-FDA8-4ED1-A471-104024AD9B61}"/>
    <dgm:cxn modelId="{D6569BC0-406A-46ED-B8F0-E4F9540747F3}" srcId="{3CAA76AE-4371-4D5A-A47E-22F0AF41C7D3}" destId="{4ECE9114-8077-4B27-822F-A0664F9C7E3F}" srcOrd="2" destOrd="0" parTransId="{C7122DAD-5995-4E3F-88E9-980105516F9D}" sibTransId="{F26E980F-7C96-4359-A06C-CBD99F1D5AE6}"/>
    <dgm:cxn modelId="{932C06C9-CD6C-400A-B985-A147008D7987}" type="presOf" srcId="{39CE8928-24FC-4BD1-B49A-3C437F2C632E}" destId="{15DE82BE-1537-40AC-80F0-64EC61A7BA45}" srcOrd="0" destOrd="0" presId="urn:microsoft.com/office/officeart/2005/8/layout/hierarchy3"/>
    <dgm:cxn modelId="{65C76DFA-F3D7-4D5D-9C3F-6D2CA11C2661}" type="presOf" srcId="{4ECE9114-8077-4B27-822F-A0664F9C7E3F}" destId="{331D8F26-5326-4963-A3E6-C0909BA0B11A}" srcOrd="1" destOrd="0" presId="urn:microsoft.com/office/officeart/2005/8/layout/hierarchy3"/>
    <dgm:cxn modelId="{CDA944E0-0B9F-4219-B70A-11C561C46896}" type="presParOf" srcId="{22A533A8-E0E6-46E2-B07F-A5F5E1D297DC}" destId="{2EEC07C4-B5BB-47AE-A827-F1DB61A6F3EF}" srcOrd="0" destOrd="0" presId="urn:microsoft.com/office/officeart/2005/8/layout/hierarchy3"/>
    <dgm:cxn modelId="{EDC0AB41-72A6-4C8D-BCA5-599BFF8532A8}" type="presParOf" srcId="{2EEC07C4-B5BB-47AE-A827-F1DB61A6F3EF}" destId="{0B33A562-38EB-4D0A-A160-17DCC94A3CA4}" srcOrd="0" destOrd="0" presId="urn:microsoft.com/office/officeart/2005/8/layout/hierarchy3"/>
    <dgm:cxn modelId="{E17F4038-0777-427A-B1F2-925290614E16}" type="presParOf" srcId="{0B33A562-38EB-4D0A-A160-17DCC94A3CA4}" destId="{2A6F3F22-1101-4CCF-91B8-E5AAF9BD6ECD}" srcOrd="0" destOrd="0" presId="urn:microsoft.com/office/officeart/2005/8/layout/hierarchy3"/>
    <dgm:cxn modelId="{0E7F7A42-25F9-4CCC-8D36-598B8953436B}" type="presParOf" srcId="{0B33A562-38EB-4D0A-A160-17DCC94A3CA4}" destId="{1B30BCB4-8B27-4D3E-ABB9-49402D775B6E}" srcOrd="1" destOrd="0" presId="urn:microsoft.com/office/officeart/2005/8/layout/hierarchy3"/>
    <dgm:cxn modelId="{96A2B2B9-4E0C-47DA-B542-6DD475803194}" type="presParOf" srcId="{2EEC07C4-B5BB-47AE-A827-F1DB61A6F3EF}" destId="{FFC59D76-F575-4DE9-A052-73BF996E68D1}" srcOrd="1" destOrd="0" presId="urn:microsoft.com/office/officeart/2005/8/layout/hierarchy3"/>
    <dgm:cxn modelId="{F60B8EFB-A09D-4D85-9173-546C13CF5A68}" type="presParOf" srcId="{FFC59D76-F575-4DE9-A052-73BF996E68D1}" destId="{3788E3F8-D972-4FB1-B762-D7A4908C55B5}" srcOrd="0" destOrd="0" presId="urn:microsoft.com/office/officeart/2005/8/layout/hierarchy3"/>
    <dgm:cxn modelId="{51D8AC1F-3805-4023-BB40-75D8F1A72F85}" type="presParOf" srcId="{FFC59D76-F575-4DE9-A052-73BF996E68D1}" destId="{7AD6A5A1-C73E-4369-A3CD-A50112365CDB}" srcOrd="1" destOrd="0" presId="urn:microsoft.com/office/officeart/2005/8/layout/hierarchy3"/>
    <dgm:cxn modelId="{591431BE-1740-43BC-ADCA-C0F747A89C8F}" type="presParOf" srcId="{22A533A8-E0E6-46E2-B07F-A5F5E1D297DC}" destId="{7C4BBE5E-EEDD-4B8B-8FC7-7A04B6EEED14}" srcOrd="1" destOrd="0" presId="urn:microsoft.com/office/officeart/2005/8/layout/hierarchy3"/>
    <dgm:cxn modelId="{0C4A8539-243C-476E-BAE8-AC5FA1117A51}" type="presParOf" srcId="{7C4BBE5E-EEDD-4B8B-8FC7-7A04B6EEED14}" destId="{553A91F0-D005-48C4-A9BE-81B0BF23373E}" srcOrd="0" destOrd="0" presId="urn:microsoft.com/office/officeart/2005/8/layout/hierarchy3"/>
    <dgm:cxn modelId="{F61E6DB8-A805-4CC4-9DC5-35BAEFA77BB3}" type="presParOf" srcId="{553A91F0-D005-48C4-A9BE-81B0BF23373E}" destId="{15DE82BE-1537-40AC-80F0-64EC61A7BA45}" srcOrd="0" destOrd="0" presId="urn:microsoft.com/office/officeart/2005/8/layout/hierarchy3"/>
    <dgm:cxn modelId="{331F06B1-28DC-459B-899D-F211D57468B9}" type="presParOf" srcId="{553A91F0-D005-48C4-A9BE-81B0BF23373E}" destId="{44948A48-3E1A-42CD-A427-F45FE65A701A}" srcOrd="1" destOrd="0" presId="urn:microsoft.com/office/officeart/2005/8/layout/hierarchy3"/>
    <dgm:cxn modelId="{D3451D31-2A4D-4854-BE88-3AF60E25AE88}" type="presParOf" srcId="{7C4BBE5E-EEDD-4B8B-8FC7-7A04B6EEED14}" destId="{BB44B254-5A04-41B2-98DB-546C59BAD871}" srcOrd="1" destOrd="0" presId="urn:microsoft.com/office/officeart/2005/8/layout/hierarchy3"/>
    <dgm:cxn modelId="{0A3928D2-E351-4997-A102-1DA04DE8FCE8}" type="presParOf" srcId="{BB44B254-5A04-41B2-98DB-546C59BAD871}" destId="{69910644-EAA7-4221-BAFC-F9F8BD7E2D20}" srcOrd="0" destOrd="0" presId="urn:microsoft.com/office/officeart/2005/8/layout/hierarchy3"/>
    <dgm:cxn modelId="{687FC5E5-CEB6-49EC-BE00-2EE13A11E632}" type="presParOf" srcId="{BB44B254-5A04-41B2-98DB-546C59BAD871}" destId="{D517CAC8-78A2-4D70-AB84-128430A07D05}" srcOrd="1" destOrd="0" presId="urn:microsoft.com/office/officeart/2005/8/layout/hierarchy3"/>
    <dgm:cxn modelId="{9897D95F-46DE-4A47-B4E1-587A7EDACDCB}" type="presParOf" srcId="{22A533A8-E0E6-46E2-B07F-A5F5E1D297DC}" destId="{A3AF4869-D595-4F45-9015-F89CD9B2774E}" srcOrd="2" destOrd="0" presId="urn:microsoft.com/office/officeart/2005/8/layout/hierarchy3"/>
    <dgm:cxn modelId="{8FFABDFB-8709-466C-AC11-DB15F9E7EB65}" type="presParOf" srcId="{A3AF4869-D595-4F45-9015-F89CD9B2774E}" destId="{3BA2F526-4F2E-4744-BDB8-EBCB6399B6DE}" srcOrd="0" destOrd="0" presId="urn:microsoft.com/office/officeart/2005/8/layout/hierarchy3"/>
    <dgm:cxn modelId="{50A3FEA9-B2AA-455C-BC2B-099B7CF24A6A}" type="presParOf" srcId="{3BA2F526-4F2E-4744-BDB8-EBCB6399B6DE}" destId="{4A21AE76-CA61-4488-BA56-9BECF0179F51}" srcOrd="0" destOrd="0" presId="urn:microsoft.com/office/officeart/2005/8/layout/hierarchy3"/>
    <dgm:cxn modelId="{6B0FAB35-0970-467B-895A-F869AF869DEF}" type="presParOf" srcId="{3BA2F526-4F2E-4744-BDB8-EBCB6399B6DE}" destId="{331D8F26-5326-4963-A3E6-C0909BA0B11A}" srcOrd="1" destOrd="0" presId="urn:microsoft.com/office/officeart/2005/8/layout/hierarchy3"/>
    <dgm:cxn modelId="{71FDE186-77E4-41AB-8870-B4ABBAC44C00}" type="presParOf" srcId="{A3AF4869-D595-4F45-9015-F89CD9B2774E}" destId="{C83D7CA1-584F-45EC-B6DF-8F1D13F20EDF}" srcOrd="1" destOrd="0" presId="urn:microsoft.com/office/officeart/2005/8/layout/hierarchy3"/>
    <dgm:cxn modelId="{C5154843-1104-4471-B745-77349FBC6A8F}" type="presParOf" srcId="{C83D7CA1-584F-45EC-B6DF-8F1D13F20EDF}" destId="{0ADA7A30-6775-488B-A179-1C6C626FE637}" srcOrd="0" destOrd="0" presId="urn:microsoft.com/office/officeart/2005/8/layout/hierarchy3"/>
    <dgm:cxn modelId="{8465A9A8-289C-4833-800A-D721FBBF8E6C}" type="presParOf" srcId="{C83D7CA1-584F-45EC-B6DF-8F1D13F20EDF}" destId="{9CE93FDE-BD82-4984-BBAB-41DAFE5042ED}"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A5E03E-888C-47B3-88AA-E8B45DB5CE8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0AA074DB-D448-451A-AA83-2D8420243D20}">
      <dgm:prSet/>
      <dgm:spPr/>
      <dgm:t>
        <a:bodyPr/>
        <a:lstStyle/>
        <a:p>
          <a:r>
            <a:rPr lang="en-US"/>
            <a:t>TF-IDF performed on video tags. (eg. Funny|humor|MrBeast)</a:t>
          </a:r>
        </a:p>
      </dgm:t>
    </dgm:pt>
    <dgm:pt modelId="{A995FED0-1780-4358-A885-7005649EFCA2}" type="parTrans" cxnId="{D7DF3744-AE7B-4001-BBED-DF512E6E8B21}">
      <dgm:prSet/>
      <dgm:spPr/>
      <dgm:t>
        <a:bodyPr/>
        <a:lstStyle/>
        <a:p>
          <a:endParaRPr lang="en-US"/>
        </a:p>
      </dgm:t>
    </dgm:pt>
    <dgm:pt modelId="{98562A53-D174-4CD7-B4AD-C95D11AC6F60}" type="sibTrans" cxnId="{D7DF3744-AE7B-4001-BBED-DF512E6E8B21}">
      <dgm:prSet/>
      <dgm:spPr/>
      <dgm:t>
        <a:bodyPr/>
        <a:lstStyle/>
        <a:p>
          <a:endParaRPr lang="en-US"/>
        </a:p>
      </dgm:t>
    </dgm:pt>
    <dgm:pt modelId="{EB4122F1-4FFD-4D47-AFAF-7235D7B50A26}">
      <dgm:prSet/>
      <dgm:spPr/>
      <dgm:t>
        <a:bodyPr/>
        <a:lstStyle/>
        <a:p>
          <a:r>
            <a:rPr lang="en-US"/>
            <a:t>Each tag was assigned a TF-IDF score and we summed it up per video to find total weight</a:t>
          </a:r>
        </a:p>
      </dgm:t>
    </dgm:pt>
    <dgm:pt modelId="{75019E18-E038-40F6-8B1A-28182A8CE172}" type="parTrans" cxnId="{D19BC883-E7A6-4BAB-AD37-33E7712F1B7D}">
      <dgm:prSet/>
      <dgm:spPr/>
      <dgm:t>
        <a:bodyPr/>
        <a:lstStyle/>
        <a:p>
          <a:endParaRPr lang="en-US"/>
        </a:p>
      </dgm:t>
    </dgm:pt>
    <dgm:pt modelId="{03C8AE3E-836B-42CA-BE18-ECB77F6241F1}" type="sibTrans" cxnId="{D19BC883-E7A6-4BAB-AD37-33E7712F1B7D}">
      <dgm:prSet/>
      <dgm:spPr/>
      <dgm:t>
        <a:bodyPr/>
        <a:lstStyle/>
        <a:p>
          <a:endParaRPr lang="en-US"/>
        </a:p>
      </dgm:t>
    </dgm:pt>
    <dgm:pt modelId="{3A6D5E16-3AB8-46FC-AE30-674B6EB87272}" type="pres">
      <dgm:prSet presAssocID="{1FA5E03E-888C-47B3-88AA-E8B45DB5CE88}" presName="hierChild1" presStyleCnt="0">
        <dgm:presLayoutVars>
          <dgm:chPref val="1"/>
          <dgm:dir/>
          <dgm:animOne val="branch"/>
          <dgm:animLvl val="lvl"/>
          <dgm:resizeHandles/>
        </dgm:presLayoutVars>
      </dgm:prSet>
      <dgm:spPr/>
    </dgm:pt>
    <dgm:pt modelId="{4504E7BE-E698-405F-B41F-4149D84B7777}" type="pres">
      <dgm:prSet presAssocID="{0AA074DB-D448-451A-AA83-2D8420243D20}" presName="hierRoot1" presStyleCnt="0"/>
      <dgm:spPr/>
    </dgm:pt>
    <dgm:pt modelId="{EE5338CC-E40F-4F18-8F39-B5DABA97D4BE}" type="pres">
      <dgm:prSet presAssocID="{0AA074DB-D448-451A-AA83-2D8420243D20}" presName="composite" presStyleCnt="0"/>
      <dgm:spPr/>
    </dgm:pt>
    <dgm:pt modelId="{48014A83-E187-431E-B077-90720B1F61E7}" type="pres">
      <dgm:prSet presAssocID="{0AA074DB-D448-451A-AA83-2D8420243D20}" presName="background" presStyleLbl="node0" presStyleIdx="0" presStyleCnt="2"/>
      <dgm:spPr/>
    </dgm:pt>
    <dgm:pt modelId="{0C71A820-596A-4610-9C23-654EBEE83E03}" type="pres">
      <dgm:prSet presAssocID="{0AA074DB-D448-451A-AA83-2D8420243D20}" presName="text" presStyleLbl="fgAcc0" presStyleIdx="0" presStyleCnt="2">
        <dgm:presLayoutVars>
          <dgm:chPref val="3"/>
        </dgm:presLayoutVars>
      </dgm:prSet>
      <dgm:spPr/>
    </dgm:pt>
    <dgm:pt modelId="{8971C8A1-D1B7-4C22-A9AC-4C090EB1968E}" type="pres">
      <dgm:prSet presAssocID="{0AA074DB-D448-451A-AA83-2D8420243D20}" presName="hierChild2" presStyleCnt="0"/>
      <dgm:spPr/>
    </dgm:pt>
    <dgm:pt modelId="{D537CCC7-B277-41BC-B28A-749E0E8FF487}" type="pres">
      <dgm:prSet presAssocID="{EB4122F1-4FFD-4D47-AFAF-7235D7B50A26}" presName="hierRoot1" presStyleCnt="0"/>
      <dgm:spPr/>
    </dgm:pt>
    <dgm:pt modelId="{8F29CA44-C205-4036-BCD8-F02D6FF48B49}" type="pres">
      <dgm:prSet presAssocID="{EB4122F1-4FFD-4D47-AFAF-7235D7B50A26}" presName="composite" presStyleCnt="0"/>
      <dgm:spPr/>
    </dgm:pt>
    <dgm:pt modelId="{08BCF6CC-08DF-449D-83FF-CE2314B56A87}" type="pres">
      <dgm:prSet presAssocID="{EB4122F1-4FFD-4D47-AFAF-7235D7B50A26}" presName="background" presStyleLbl="node0" presStyleIdx="1" presStyleCnt="2"/>
      <dgm:spPr/>
    </dgm:pt>
    <dgm:pt modelId="{6847952D-F6AF-4A27-AE33-0F575E253D31}" type="pres">
      <dgm:prSet presAssocID="{EB4122F1-4FFD-4D47-AFAF-7235D7B50A26}" presName="text" presStyleLbl="fgAcc0" presStyleIdx="1" presStyleCnt="2">
        <dgm:presLayoutVars>
          <dgm:chPref val="3"/>
        </dgm:presLayoutVars>
      </dgm:prSet>
      <dgm:spPr/>
    </dgm:pt>
    <dgm:pt modelId="{B80EB6C4-D07D-4D0A-B584-F4D22B4CB761}" type="pres">
      <dgm:prSet presAssocID="{EB4122F1-4FFD-4D47-AFAF-7235D7B50A26}" presName="hierChild2" presStyleCnt="0"/>
      <dgm:spPr/>
    </dgm:pt>
  </dgm:ptLst>
  <dgm:cxnLst>
    <dgm:cxn modelId="{D7DF3744-AE7B-4001-BBED-DF512E6E8B21}" srcId="{1FA5E03E-888C-47B3-88AA-E8B45DB5CE88}" destId="{0AA074DB-D448-451A-AA83-2D8420243D20}" srcOrd="0" destOrd="0" parTransId="{A995FED0-1780-4358-A885-7005649EFCA2}" sibTransId="{98562A53-D174-4CD7-B4AD-C95D11AC6F60}"/>
    <dgm:cxn modelId="{E4996552-F0CC-4D2E-993B-7E248334894A}" type="presOf" srcId="{EB4122F1-4FFD-4D47-AFAF-7235D7B50A26}" destId="{6847952D-F6AF-4A27-AE33-0F575E253D31}" srcOrd="0" destOrd="0" presId="urn:microsoft.com/office/officeart/2005/8/layout/hierarchy1"/>
    <dgm:cxn modelId="{D19BC883-E7A6-4BAB-AD37-33E7712F1B7D}" srcId="{1FA5E03E-888C-47B3-88AA-E8B45DB5CE88}" destId="{EB4122F1-4FFD-4D47-AFAF-7235D7B50A26}" srcOrd="1" destOrd="0" parTransId="{75019E18-E038-40F6-8B1A-28182A8CE172}" sibTransId="{03C8AE3E-836B-42CA-BE18-ECB77F6241F1}"/>
    <dgm:cxn modelId="{0B4CD3AC-BFF5-4AA6-8393-9C1F73EF81F4}" type="presOf" srcId="{1FA5E03E-888C-47B3-88AA-E8B45DB5CE88}" destId="{3A6D5E16-3AB8-46FC-AE30-674B6EB87272}" srcOrd="0" destOrd="0" presId="urn:microsoft.com/office/officeart/2005/8/layout/hierarchy1"/>
    <dgm:cxn modelId="{B130FADD-9C2D-40D6-9A15-7852971CC09A}" type="presOf" srcId="{0AA074DB-D448-451A-AA83-2D8420243D20}" destId="{0C71A820-596A-4610-9C23-654EBEE83E03}" srcOrd="0" destOrd="0" presId="urn:microsoft.com/office/officeart/2005/8/layout/hierarchy1"/>
    <dgm:cxn modelId="{0D4AF1B6-A97B-4882-8282-A7D0DBDB0354}" type="presParOf" srcId="{3A6D5E16-3AB8-46FC-AE30-674B6EB87272}" destId="{4504E7BE-E698-405F-B41F-4149D84B7777}" srcOrd="0" destOrd="0" presId="urn:microsoft.com/office/officeart/2005/8/layout/hierarchy1"/>
    <dgm:cxn modelId="{0AB62DA3-2EB2-4607-B4DD-2126205F07CC}" type="presParOf" srcId="{4504E7BE-E698-405F-B41F-4149D84B7777}" destId="{EE5338CC-E40F-4F18-8F39-B5DABA97D4BE}" srcOrd="0" destOrd="0" presId="urn:microsoft.com/office/officeart/2005/8/layout/hierarchy1"/>
    <dgm:cxn modelId="{A3653FE8-0378-468D-A03B-D20283090252}" type="presParOf" srcId="{EE5338CC-E40F-4F18-8F39-B5DABA97D4BE}" destId="{48014A83-E187-431E-B077-90720B1F61E7}" srcOrd="0" destOrd="0" presId="urn:microsoft.com/office/officeart/2005/8/layout/hierarchy1"/>
    <dgm:cxn modelId="{650EDA0B-2516-4C95-A3D8-56B2C0F16D1E}" type="presParOf" srcId="{EE5338CC-E40F-4F18-8F39-B5DABA97D4BE}" destId="{0C71A820-596A-4610-9C23-654EBEE83E03}" srcOrd="1" destOrd="0" presId="urn:microsoft.com/office/officeart/2005/8/layout/hierarchy1"/>
    <dgm:cxn modelId="{D9EB9833-CDFA-4811-B3DA-CBACABEE6C9E}" type="presParOf" srcId="{4504E7BE-E698-405F-B41F-4149D84B7777}" destId="{8971C8A1-D1B7-4C22-A9AC-4C090EB1968E}" srcOrd="1" destOrd="0" presId="urn:microsoft.com/office/officeart/2005/8/layout/hierarchy1"/>
    <dgm:cxn modelId="{7FB9FCCE-C2D3-4393-B530-1BEC2AD43C05}" type="presParOf" srcId="{3A6D5E16-3AB8-46FC-AE30-674B6EB87272}" destId="{D537CCC7-B277-41BC-B28A-749E0E8FF487}" srcOrd="1" destOrd="0" presId="urn:microsoft.com/office/officeart/2005/8/layout/hierarchy1"/>
    <dgm:cxn modelId="{EE80EAC6-047D-411C-ADFD-02F2318E41F0}" type="presParOf" srcId="{D537CCC7-B277-41BC-B28A-749E0E8FF487}" destId="{8F29CA44-C205-4036-BCD8-F02D6FF48B49}" srcOrd="0" destOrd="0" presId="urn:microsoft.com/office/officeart/2005/8/layout/hierarchy1"/>
    <dgm:cxn modelId="{BBB761AC-0975-4A7F-AB57-858DD7C6C2E5}" type="presParOf" srcId="{8F29CA44-C205-4036-BCD8-F02D6FF48B49}" destId="{08BCF6CC-08DF-449D-83FF-CE2314B56A87}" srcOrd="0" destOrd="0" presId="urn:microsoft.com/office/officeart/2005/8/layout/hierarchy1"/>
    <dgm:cxn modelId="{D536DFB0-1911-4AF1-B494-156ECAF31A54}" type="presParOf" srcId="{8F29CA44-C205-4036-BCD8-F02D6FF48B49}" destId="{6847952D-F6AF-4A27-AE33-0F575E253D31}" srcOrd="1" destOrd="0" presId="urn:microsoft.com/office/officeart/2005/8/layout/hierarchy1"/>
    <dgm:cxn modelId="{4C9FEFF1-4E1A-4E24-BA94-451DDF1B747E}" type="presParOf" srcId="{D537CCC7-B277-41BC-B28A-749E0E8FF487}" destId="{B80EB6C4-D07D-4D0A-B584-F4D22B4CB76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289491-4288-4F2F-A847-FA1BA1903478}"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51A83C11-EFE2-465A-8B5C-5D98AA1BE13D}">
      <dgm:prSet/>
      <dgm:spPr/>
      <dgm:t>
        <a:bodyPr/>
        <a:lstStyle/>
        <a:p>
          <a:r>
            <a:rPr lang="en-US"/>
            <a:t>Ideas on how to deal with tags</a:t>
          </a:r>
        </a:p>
      </dgm:t>
    </dgm:pt>
    <dgm:pt modelId="{49C6803C-35CA-4835-A616-F1C56C857149}" type="parTrans" cxnId="{B4EE25C3-93FC-4D47-B08D-45090D73E2CB}">
      <dgm:prSet/>
      <dgm:spPr/>
      <dgm:t>
        <a:bodyPr/>
        <a:lstStyle/>
        <a:p>
          <a:endParaRPr lang="en-US"/>
        </a:p>
      </dgm:t>
    </dgm:pt>
    <dgm:pt modelId="{B0BC2555-3377-436A-9689-975613257DA1}" type="sibTrans" cxnId="{B4EE25C3-93FC-4D47-B08D-45090D73E2CB}">
      <dgm:prSet/>
      <dgm:spPr/>
      <dgm:t>
        <a:bodyPr/>
        <a:lstStyle/>
        <a:p>
          <a:endParaRPr lang="en-US"/>
        </a:p>
      </dgm:t>
    </dgm:pt>
    <dgm:pt modelId="{714FBF35-4EFC-4873-A7C2-C8D107EEF51B}">
      <dgm:prSet/>
      <dgm:spPr/>
      <dgm:t>
        <a:bodyPr/>
        <a:lstStyle/>
        <a:p>
          <a:r>
            <a:rPr lang="en-US"/>
            <a:t>What model to use?</a:t>
          </a:r>
        </a:p>
      </dgm:t>
    </dgm:pt>
    <dgm:pt modelId="{4BB1DFE4-613B-41EC-8C28-54D9B70C9606}" type="parTrans" cxnId="{44A80B2E-BF4D-4831-94B5-4E586ECB3C37}">
      <dgm:prSet/>
      <dgm:spPr/>
      <dgm:t>
        <a:bodyPr/>
        <a:lstStyle/>
        <a:p>
          <a:endParaRPr lang="en-US"/>
        </a:p>
      </dgm:t>
    </dgm:pt>
    <dgm:pt modelId="{51F0C270-1A32-40C7-B2B0-89102FAD4E91}" type="sibTrans" cxnId="{44A80B2E-BF4D-4831-94B5-4E586ECB3C37}">
      <dgm:prSet/>
      <dgm:spPr/>
      <dgm:t>
        <a:bodyPr/>
        <a:lstStyle/>
        <a:p>
          <a:endParaRPr lang="en-US"/>
        </a:p>
      </dgm:t>
    </dgm:pt>
    <dgm:pt modelId="{A8B4E1C8-8BC7-46DF-A3D2-D647792C62E5}">
      <dgm:prSet/>
      <dgm:spPr/>
      <dgm:t>
        <a:bodyPr/>
        <a:lstStyle/>
        <a:p>
          <a:r>
            <a:rPr lang="en-US"/>
            <a:t>Issues when modeling due to target label was continous so offered new alternatives</a:t>
          </a:r>
        </a:p>
      </dgm:t>
    </dgm:pt>
    <dgm:pt modelId="{1D91CB0C-D832-46EE-96B5-84D31B771E55}" type="parTrans" cxnId="{C20369E3-995A-4EA3-B82E-D1F7C57BF53F}">
      <dgm:prSet/>
      <dgm:spPr/>
      <dgm:t>
        <a:bodyPr/>
        <a:lstStyle/>
        <a:p>
          <a:endParaRPr lang="en-US"/>
        </a:p>
      </dgm:t>
    </dgm:pt>
    <dgm:pt modelId="{456CD9C7-3E83-470D-B153-E916374172BF}" type="sibTrans" cxnId="{C20369E3-995A-4EA3-B82E-D1F7C57BF53F}">
      <dgm:prSet/>
      <dgm:spPr/>
      <dgm:t>
        <a:bodyPr/>
        <a:lstStyle/>
        <a:p>
          <a:endParaRPr lang="en-US"/>
        </a:p>
      </dgm:t>
    </dgm:pt>
    <dgm:pt modelId="{993D646F-052F-4207-9C39-863C19C870AD}">
      <dgm:prSet/>
      <dgm:spPr/>
      <dgm:t>
        <a:bodyPr/>
        <a:lstStyle/>
        <a:p>
          <a:r>
            <a:rPr lang="en-US"/>
            <a:t>Feature selection</a:t>
          </a:r>
        </a:p>
      </dgm:t>
    </dgm:pt>
    <dgm:pt modelId="{485767E8-F8E9-495A-B7C3-929EA6808702}" type="parTrans" cxnId="{ED4D2E72-012A-429A-AE2D-655986875664}">
      <dgm:prSet/>
      <dgm:spPr/>
      <dgm:t>
        <a:bodyPr/>
        <a:lstStyle/>
        <a:p>
          <a:endParaRPr lang="en-US"/>
        </a:p>
      </dgm:t>
    </dgm:pt>
    <dgm:pt modelId="{DD2AE09D-B58E-4CA6-9319-98F2B8DF4A64}" type="sibTrans" cxnId="{ED4D2E72-012A-429A-AE2D-655986875664}">
      <dgm:prSet/>
      <dgm:spPr/>
      <dgm:t>
        <a:bodyPr/>
        <a:lstStyle/>
        <a:p>
          <a:endParaRPr lang="en-US"/>
        </a:p>
      </dgm:t>
    </dgm:pt>
    <dgm:pt modelId="{DA2B0910-5785-4236-947D-11E22A665998}">
      <dgm:prSet/>
      <dgm:spPr/>
      <dgm:t>
        <a:bodyPr/>
        <a:lstStyle/>
        <a:p>
          <a:r>
            <a:rPr lang="en-US"/>
            <a:t>Helpful in explanation of not ideal findings</a:t>
          </a:r>
        </a:p>
      </dgm:t>
    </dgm:pt>
    <dgm:pt modelId="{4D934FC3-F358-40F8-A547-877960D41254}" type="parTrans" cxnId="{F5533525-E355-4B19-A34A-6A5AAF1656CF}">
      <dgm:prSet/>
      <dgm:spPr/>
      <dgm:t>
        <a:bodyPr/>
        <a:lstStyle/>
        <a:p>
          <a:endParaRPr lang="en-US"/>
        </a:p>
      </dgm:t>
    </dgm:pt>
    <dgm:pt modelId="{19B07DA5-7CA3-41F8-9255-2E0AC6FD1A6A}" type="sibTrans" cxnId="{F5533525-E355-4B19-A34A-6A5AAF1656CF}">
      <dgm:prSet/>
      <dgm:spPr/>
      <dgm:t>
        <a:bodyPr/>
        <a:lstStyle/>
        <a:p>
          <a:endParaRPr lang="en-US"/>
        </a:p>
      </dgm:t>
    </dgm:pt>
    <dgm:pt modelId="{52065808-5CFC-4E0E-8D02-463814012AAE}" type="pres">
      <dgm:prSet presAssocID="{8A289491-4288-4F2F-A847-FA1BA1903478}" presName="outerComposite" presStyleCnt="0">
        <dgm:presLayoutVars>
          <dgm:chMax val="5"/>
          <dgm:dir/>
          <dgm:resizeHandles val="exact"/>
        </dgm:presLayoutVars>
      </dgm:prSet>
      <dgm:spPr/>
    </dgm:pt>
    <dgm:pt modelId="{E0334882-6288-4760-B290-40B4874A10AB}" type="pres">
      <dgm:prSet presAssocID="{8A289491-4288-4F2F-A847-FA1BA1903478}" presName="dummyMaxCanvas" presStyleCnt="0">
        <dgm:presLayoutVars/>
      </dgm:prSet>
      <dgm:spPr/>
    </dgm:pt>
    <dgm:pt modelId="{4B2007DF-3AC0-4954-A778-6B0DFED6CFA0}" type="pres">
      <dgm:prSet presAssocID="{8A289491-4288-4F2F-A847-FA1BA1903478}" presName="FiveNodes_1" presStyleLbl="node1" presStyleIdx="0" presStyleCnt="5">
        <dgm:presLayoutVars>
          <dgm:bulletEnabled val="1"/>
        </dgm:presLayoutVars>
      </dgm:prSet>
      <dgm:spPr/>
    </dgm:pt>
    <dgm:pt modelId="{59D79C71-CDBC-4278-A40A-F3AC1F1DCDDD}" type="pres">
      <dgm:prSet presAssocID="{8A289491-4288-4F2F-A847-FA1BA1903478}" presName="FiveNodes_2" presStyleLbl="node1" presStyleIdx="1" presStyleCnt="5">
        <dgm:presLayoutVars>
          <dgm:bulletEnabled val="1"/>
        </dgm:presLayoutVars>
      </dgm:prSet>
      <dgm:spPr/>
    </dgm:pt>
    <dgm:pt modelId="{8BF3C2D6-072D-46F2-8F8B-C9B1FC84072A}" type="pres">
      <dgm:prSet presAssocID="{8A289491-4288-4F2F-A847-FA1BA1903478}" presName="FiveNodes_3" presStyleLbl="node1" presStyleIdx="2" presStyleCnt="5">
        <dgm:presLayoutVars>
          <dgm:bulletEnabled val="1"/>
        </dgm:presLayoutVars>
      </dgm:prSet>
      <dgm:spPr/>
    </dgm:pt>
    <dgm:pt modelId="{5E1B83AA-3091-4C51-B0B2-87BFA9D050F4}" type="pres">
      <dgm:prSet presAssocID="{8A289491-4288-4F2F-A847-FA1BA1903478}" presName="FiveNodes_4" presStyleLbl="node1" presStyleIdx="3" presStyleCnt="5">
        <dgm:presLayoutVars>
          <dgm:bulletEnabled val="1"/>
        </dgm:presLayoutVars>
      </dgm:prSet>
      <dgm:spPr/>
    </dgm:pt>
    <dgm:pt modelId="{D785B7C1-5650-4091-A115-345B2332890D}" type="pres">
      <dgm:prSet presAssocID="{8A289491-4288-4F2F-A847-FA1BA1903478}" presName="FiveNodes_5" presStyleLbl="node1" presStyleIdx="4" presStyleCnt="5">
        <dgm:presLayoutVars>
          <dgm:bulletEnabled val="1"/>
        </dgm:presLayoutVars>
      </dgm:prSet>
      <dgm:spPr/>
    </dgm:pt>
    <dgm:pt modelId="{2633B9EF-7478-4C58-9C1F-51C59FFBB377}" type="pres">
      <dgm:prSet presAssocID="{8A289491-4288-4F2F-A847-FA1BA1903478}" presName="FiveConn_1-2" presStyleLbl="fgAccFollowNode1" presStyleIdx="0" presStyleCnt="4">
        <dgm:presLayoutVars>
          <dgm:bulletEnabled val="1"/>
        </dgm:presLayoutVars>
      </dgm:prSet>
      <dgm:spPr/>
    </dgm:pt>
    <dgm:pt modelId="{828FCD93-77F7-4315-9B1C-579789503495}" type="pres">
      <dgm:prSet presAssocID="{8A289491-4288-4F2F-A847-FA1BA1903478}" presName="FiveConn_2-3" presStyleLbl="fgAccFollowNode1" presStyleIdx="1" presStyleCnt="4">
        <dgm:presLayoutVars>
          <dgm:bulletEnabled val="1"/>
        </dgm:presLayoutVars>
      </dgm:prSet>
      <dgm:spPr/>
    </dgm:pt>
    <dgm:pt modelId="{51823167-E609-410B-832F-6B1CD6F1F04D}" type="pres">
      <dgm:prSet presAssocID="{8A289491-4288-4F2F-A847-FA1BA1903478}" presName="FiveConn_3-4" presStyleLbl="fgAccFollowNode1" presStyleIdx="2" presStyleCnt="4">
        <dgm:presLayoutVars>
          <dgm:bulletEnabled val="1"/>
        </dgm:presLayoutVars>
      </dgm:prSet>
      <dgm:spPr/>
    </dgm:pt>
    <dgm:pt modelId="{B282391F-A820-4313-B294-BDDABC390A55}" type="pres">
      <dgm:prSet presAssocID="{8A289491-4288-4F2F-A847-FA1BA1903478}" presName="FiveConn_4-5" presStyleLbl="fgAccFollowNode1" presStyleIdx="3" presStyleCnt="4">
        <dgm:presLayoutVars>
          <dgm:bulletEnabled val="1"/>
        </dgm:presLayoutVars>
      </dgm:prSet>
      <dgm:spPr/>
    </dgm:pt>
    <dgm:pt modelId="{170CA62D-6D63-4761-B2A6-EC81B9113D8E}" type="pres">
      <dgm:prSet presAssocID="{8A289491-4288-4F2F-A847-FA1BA1903478}" presName="FiveNodes_1_text" presStyleLbl="node1" presStyleIdx="4" presStyleCnt="5">
        <dgm:presLayoutVars>
          <dgm:bulletEnabled val="1"/>
        </dgm:presLayoutVars>
      </dgm:prSet>
      <dgm:spPr/>
    </dgm:pt>
    <dgm:pt modelId="{028945FB-2935-449E-8F79-1656E23A2A51}" type="pres">
      <dgm:prSet presAssocID="{8A289491-4288-4F2F-A847-FA1BA1903478}" presName="FiveNodes_2_text" presStyleLbl="node1" presStyleIdx="4" presStyleCnt="5">
        <dgm:presLayoutVars>
          <dgm:bulletEnabled val="1"/>
        </dgm:presLayoutVars>
      </dgm:prSet>
      <dgm:spPr/>
    </dgm:pt>
    <dgm:pt modelId="{D8541E8B-8EF2-46B7-8B82-22A3E3AB2EB6}" type="pres">
      <dgm:prSet presAssocID="{8A289491-4288-4F2F-A847-FA1BA1903478}" presName="FiveNodes_3_text" presStyleLbl="node1" presStyleIdx="4" presStyleCnt="5">
        <dgm:presLayoutVars>
          <dgm:bulletEnabled val="1"/>
        </dgm:presLayoutVars>
      </dgm:prSet>
      <dgm:spPr/>
    </dgm:pt>
    <dgm:pt modelId="{A98911A2-4209-47F5-A671-E6AFC2746EF4}" type="pres">
      <dgm:prSet presAssocID="{8A289491-4288-4F2F-A847-FA1BA1903478}" presName="FiveNodes_4_text" presStyleLbl="node1" presStyleIdx="4" presStyleCnt="5">
        <dgm:presLayoutVars>
          <dgm:bulletEnabled val="1"/>
        </dgm:presLayoutVars>
      </dgm:prSet>
      <dgm:spPr/>
    </dgm:pt>
    <dgm:pt modelId="{944BD8B0-AEAA-4AFF-A577-2359084123F5}" type="pres">
      <dgm:prSet presAssocID="{8A289491-4288-4F2F-A847-FA1BA1903478}" presName="FiveNodes_5_text" presStyleLbl="node1" presStyleIdx="4" presStyleCnt="5">
        <dgm:presLayoutVars>
          <dgm:bulletEnabled val="1"/>
        </dgm:presLayoutVars>
      </dgm:prSet>
      <dgm:spPr/>
    </dgm:pt>
  </dgm:ptLst>
  <dgm:cxnLst>
    <dgm:cxn modelId="{7DACD700-354F-47F5-91DE-B8D6CBF91E62}" type="presOf" srcId="{714FBF35-4EFC-4873-A7C2-C8D107EEF51B}" destId="{028945FB-2935-449E-8F79-1656E23A2A51}" srcOrd="1" destOrd="0" presId="urn:microsoft.com/office/officeart/2005/8/layout/vProcess5"/>
    <dgm:cxn modelId="{0142F713-F904-407E-8429-D2393677A364}" type="presOf" srcId="{A8B4E1C8-8BC7-46DF-A3D2-D647792C62E5}" destId="{8BF3C2D6-072D-46F2-8F8B-C9B1FC84072A}" srcOrd="0" destOrd="0" presId="urn:microsoft.com/office/officeart/2005/8/layout/vProcess5"/>
    <dgm:cxn modelId="{B520C414-FD58-4EE6-BDD8-32344A491E33}" type="presOf" srcId="{993D646F-052F-4207-9C39-863C19C870AD}" destId="{5E1B83AA-3091-4C51-B0B2-87BFA9D050F4}" srcOrd="0" destOrd="0" presId="urn:microsoft.com/office/officeart/2005/8/layout/vProcess5"/>
    <dgm:cxn modelId="{F5533525-E355-4B19-A34A-6A5AAF1656CF}" srcId="{8A289491-4288-4F2F-A847-FA1BA1903478}" destId="{DA2B0910-5785-4236-947D-11E22A665998}" srcOrd="4" destOrd="0" parTransId="{4D934FC3-F358-40F8-A547-877960D41254}" sibTransId="{19B07DA5-7CA3-41F8-9255-2E0AC6FD1A6A}"/>
    <dgm:cxn modelId="{44A80B2E-BF4D-4831-94B5-4E586ECB3C37}" srcId="{8A289491-4288-4F2F-A847-FA1BA1903478}" destId="{714FBF35-4EFC-4873-A7C2-C8D107EEF51B}" srcOrd="1" destOrd="0" parTransId="{4BB1DFE4-613B-41EC-8C28-54D9B70C9606}" sibTransId="{51F0C270-1A32-40C7-B2B0-89102FAD4E91}"/>
    <dgm:cxn modelId="{86413832-8AF0-4F43-B428-C9B7E533F842}" type="presOf" srcId="{B0BC2555-3377-436A-9689-975613257DA1}" destId="{2633B9EF-7478-4C58-9C1F-51C59FFBB377}" srcOrd="0" destOrd="0" presId="urn:microsoft.com/office/officeart/2005/8/layout/vProcess5"/>
    <dgm:cxn modelId="{7008493E-4AE5-45D2-B772-C4A815D0D4D8}" type="presOf" srcId="{8A289491-4288-4F2F-A847-FA1BA1903478}" destId="{52065808-5CFC-4E0E-8D02-463814012AAE}" srcOrd="0" destOrd="0" presId="urn:microsoft.com/office/officeart/2005/8/layout/vProcess5"/>
    <dgm:cxn modelId="{9572D368-2317-49A4-A72C-857A0B380F3D}" type="presOf" srcId="{A8B4E1C8-8BC7-46DF-A3D2-D647792C62E5}" destId="{D8541E8B-8EF2-46B7-8B82-22A3E3AB2EB6}" srcOrd="1" destOrd="0" presId="urn:microsoft.com/office/officeart/2005/8/layout/vProcess5"/>
    <dgm:cxn modelId="{DADF3B70-D2B1-4B5B-9C95-674F3A39BAC2}" type="presOf" srcId="{714FBF35-4EFC-4873-A7C2-C8D107EEF51B}" destId="{59D79C71-CDBC-4278-A40A-F3AC1F1DCDDD}" srcOrd="0" destOrd="0" presId="urn:microsoft.com/office/officeart/2005/8/layout/vProcess5"/>
    <dgm:cxn modelId="{ED4D2E72-012A-429A-AE2D-655986875664}" srcId="{8A289491-4288-4F2F-A847-FA1BA1903478}" destId="{993D646F-052F-4207-9C39-863C19C870AD}" srcOrd="3" destOrd="0" parTransId="{485767E8-F8E9-495A-B7C3-929EA6808702}" sibTransId="{DD2AE09D-B58E-4CA6-9319-98F2B8DF4A64}"/>
    <dgm:cxn modelId="{79771D75-7F6F-4E40-8D44-E1BB957CDF6F}" type="presOf" srcId="{51A83C11-EFE2-465A-8B5C-5D98AA1BE13D}" destId="{170CA62D-6D63-4761-B2A6-EC81B9113D8E}" srcOrd="1" destOrd="0" presId="urn:microsoft.com/office/officeart/2005/8/layout/vProcess5"/>
    <dgm:cxn modelId="{97D1C879-0D37-4212-BBAC-EACC8F6F04D9}" type="presOf" srcId="{993D646F-052F-4207-9C39-863C19C870AD}" destId="{A98911A2-4209-47F5-A671-E6AFC2746EF4}" srcOrd="1" destOrd="0" presId="urn:microsoft.com/office/officeart/2005/8/layout/vProcess5"/>
    <dgm:cxn modelId="{AAB260A8-D4C5-4E5E-8C14-D646FDACE742}" type="presOf" srcId="{DA2B0910-5785-4236-947D-11E22A665998}" destId="{D785B7C1-5650-4091-A115-345B2332890D}" srcOrd="0" destOrd="0" presId="urn:microsoft.com/office/officeart/2005/8/layout/vProcess5"/>
    <dgm:cxn modelId="{B4EE25C3-93FC-4D47-B08D-45090D73E2CB}" srcId="{8A289491-4288-4F2F-A847-FA1BA1903478}" destId="{51A83C11-EFE2-465A-8B5C-5D98AA1BE13D}" srcOrd="0" destOrd="0" parTransId="{49C6803C-35CA-4835-A616-F1C56C857149}" sibTransId="{B0BC2555-3377-436A-9689-975613257DA1}"/>
    <dgm:cxn modelId="{FF142ACD-CB77-4111-A0D8-31C958064D4F}" type="presOf" srcId="{51A83C11-EFE2-465A-8B5C-5D98AA1BE13D}" destId="{4B2007DF-3AC0-4954-A778-6B0DFED6CFA0}" srcOrd="0" destOrd="0" presId="urn:microsoft.com/office/officeart/2005/8/layout/vProcess5"/>
    <dgm:cxn modelId="{6787EBD4-5BC4-40C9-AEAD-389ED996D851}" type="presOf" srcId="{456CD9C7-3E83-470D-B153-E916374172BF}" destId="{51823167-E609-410B-832F-6B1CD6F1F04D}" srcOrd="0" destOrd="0" presId="urn:microsoft.com/office/officeart/2005/8/layout/vProcess5"/>
    <dgm:cxn modelId="{348F1AE3-C181-4E36-81BA-40091441AA33}" type="presOf" srcId="{DD2AE09D-B58E-4CA6-9319-98F2B8DF4A64}" destId="{B282391F-A820-4313-B294-BDDABC390A55}" srcOrd="0" destOrd="0" presId="urn:microsoft.com/office/officeart/2005/8/layout/vProcess5"/>
    <dgm:cxn modelId="{C20369E3-995A-4EA3-B82E-D1F7C57BF53F}" srcId="{8A289491-4288-4F2F-A847-FA1BA1903478}" destId="{A8B4E1C8-8BC7-46DF-A3D2-D647792C62E5}" srcOrd="2" destOrd="0" parTransId="{1D91CB0C-D832-46EE-96B5-84D31B771E55}" sibTransId="{456CD9C7-3E83-470D-B153-E916374172BF}"/>
    <dgm:cxn modelId="{9C0462E8-4D04-4BE2-B88A-5B9D19E566DB}" type="presOf" srcId="{DA2B0910-5785-4236-947D-11E22A665998}" destId="{944BD8B0-AEAA-4AFF-A577-2359084123F5}" srcOrd="1" destOrd="0" presId="urn:microsoft.com/office/officeart/2005/8/layout/vProcess5"/>
    <dgm:cxn modelId="{2ECC23F1-41AC-4597-867F-43B6BFD829EB}" type="presOf" srcId="{51F0C270-1A32-40C7-B2B0-89102FAD4E91}" destId="{828FCD93-77F7-4315-9B1C-579789503495}" srcOrd="0" destOrd="0" presId="urn:microsoft.com/office/officeart/2005/8/layout/vProcess5"/>
    <dgm:cxn modelId="{A828BC3A-39C1-43B5-BE27-885BE2D9E412}" type="presParOf" srcId="{52065808-5CFC-4E0E-8D02-463814012AAE}" destId="{E0334882-6288-4760-B290-40B4874A10AB}" srcOrd="0" destOrd="0" presId="urn:microsoft.com/office/officeart/2005/8/layout/vProcess5"/>
    <dgm:cxn modelId="{150892A6-10D5-477A-B593-E860C2B29AD5}" type="presParOf" srcId="{52065808-5CFC-4E0E-8D02-463814012AAE}" destId="{4B2007DF-3AC0-4954-A778-6B0DFED6CFA0}" srcOrd="1" destOrd="0" presId="urn:microsoft.com/office/officeart/2005/8/layout/vProcess5"/>
    <dgm:cxn modelId="{FE3732F6-90EC-4097-B81E-2084222ECFD7}" type="presParOf" srcId="{52065808-5CFC-4E0E-8D02-463814012AAE}" destId="{59D79C71-CDBC-4278-A40A-F3AC1F1DCDDD}" srcOrd="2" destOrd="0" presId="urn:microsoft.com/office/officeart/2005/8/layout/vProcess5"/>
    <dgm:cxn modelId="{DAAEF6D6-F25D-4FA6-86D8-37019E96E605}" type="presParOf" srcId="{52065808-5CFC-4E0E-8D02-463814012AAE}" destId="{8BF3C2D6-072D-46F2-8F8B-C9B1FC84072A}" srcOrd="3" destOrd="0" presId="urn:microsoft.com/office/officeart/2005/8/layout/vProcess5"/>
    <dgm:cxn modelId="{6C48F172-3832-40EB-A95D-53E3949F0362}" type="presParOf" srcId="{52065808-5CFC-4E0E-8D02-463814012AAE}" destId="{5E1B83AA-3091-4C51-B0B2-87BFA9D050F4}" srcOrd="4" destOrd="0" presId="urn:microsoft.com/office/officeart/2005/8/layout/vProcess5"/>
    <dgm:cxn modelId="{E2378498-A6C7-4C3E-9971-E06A47C19D1E}" type="presParOf" srcId="{52065808-5CFC-4E0E-8D02-463814012AAE}" destId="{D785B7C1-5650-4091-A115-345B2332890D}" srcOrd="5" destOrd="0" presId="urn:microsoft.com/office/officeart/2005/8/layout/vProcess5"/>
    <dgm:cxn modelId="{10293930-1F99-47DF-BF33-4431A17E9657}" type="presParOf" srcId="{52065808-5CFC-4E0E-8D02-463814012AAE}" destId="{2633B9EF-7478-4C58-9C1F-51C59FFBB377}" srcOrd="6" destOrd="0" presId="urn:microsoft.com/office/officeart/2005/8/layout/vProcess5"/>
    <dgm:cxn modelId="{242E14C6-A05C-476C-BEC8-C568D587984D}" type="presParOf" srcId="{52065808-5CFC-4E0E-8D02-463814012AAE}" destId="{828FCD93-77F7-4315-9B1C-579789503495}" srcOrd="7" destOrd="0" presId="urn:microsoft.com/office/officeart/2005/8/layout/vProcess5"/>
    <dgm:cxn modelId="{38E5FFB3-2ED9-4C1D-ADBD-07D024588C00}" type="presParOf" srcId="{52065808-5CFC-4E0E-8D02-463814012AAE}" destId="{51823167-E609-410B-832F-6B1CD6F1F04D}" srcOrd="8" destOrd="0" presId="urn:microsoft.com/office/officeart/2005/8/layout/vProcess5"/>
    <dgm:cxn modelId="{5D99F59B-033C-40C3-ADC9-75C6DD34C7D8}" type="presParOf" srcId="{52065808-5CFC-4E0E-8D02-463814012AAE}" destId="{B282391F-A820-4313-B294-BDDABC390A55}" srcOrd="9" destOrd="0" presId="urn:microsoft.com/office/officeart/2005/8/layout/vProcess5"/>
    <dgm:cxn modelId="{131524EC-C9A2-4775-AD9E-B66BFBE5A199}" type="presParOf" srcId="{52065808-5CFC-4E0E-8D02-463814012AAE}" destId="{170CA62D-6D63-4761-B2A6-EC81B9113D8E}" srcOrd="10" destOrd="0" presId="urn:microsoft.com/office/officeart/2005/8/layout/vProcess5"/>
    <dgm:cxn modelId="{D774E1B3-6961-4E0E-A219-DBA127C52789}" type="presParOf" srcId="{52065808-5CFC-4E0E-8D02-463814012AAE}" destId="{028945FB-2935-449E-8F79-1656E23A2A51}" srcOrd="11" destOrd="0" presId="urn:microsoft.com/office/officeart/2005/8/layout/vProcess5"/>
    <dgm:cxn modelId="{4CDAF63C-AE56-49DE-BC0C-8B791FE6E54E}" type="presParOf" srcId="{52065808-5CFC-4E0E-8D02-463814012AAE}" destId="{D8541E8B-8EF2-46B7-8B82-22A3E3AB2EB6}" srcOrd="12" destOrd="0" presId="urn:microsoft.com/office/officeart/2005/8/layout/vProcess5"/>
    <dgm:cxn modelId="{0362B2B0-BD1B-4A80-BAC9-FC821E341E19}" type="presParOf" srcId="{52065808-5CFC-4E0E-8D02-463814012AAE}" destId="{A98911A2-4209-47F5-A671-E6AFC2746EF4}" srcOrd="13" destOrd="0" presId="urn:microsoft.com/office/officeart/2005/8/layout/vProcess5"/>
    <dgm:cxn modelId="{38165D7A-F7DF-4AB5-90E6-7EBDEAAAC27B}" type="presParOf" srcId="{52065808-5CFC-4E0E-8D02-463814012AAE}" destId="{944BD8B0-AEAA-4AFF-A577-2359084123F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F25FC1-CD07-4C9C-B0BA-654F0104F054}" type="doc">
      <dgm:prSet loTypeId="urn:microsoft.com/office/officeart/2005/8/layout/hierarchy1" loCatId="hierarchy" qsTypeId="urn:microsoft.com/office/officeart/2005/8/quickstyle/simple1" qsCatId="simple" csTypeId="urn:microsoft.com/office/officeart/2005/8/colors/accent5_2" csCatId="accent5"/>
      <dgm:spPr/>
      <dgm:t>
        <a:bodyPr/>
        <a:lstStyle/>
        <a:p>
          <a:endParaRPr lang="en-US"/>
        </a:p>
      </dgm:t>
    </dgm:pt>
    <dgm:pt modelId="{320812DB-0E3E-49F0-BA19-F8CF7C48A9C3}">
      <dgm:prSet/>
      <dgm:spPr/>
      <dgm:t>
        <a:bodyPr/>
        <a:lstStyle/>
        <a:p>
          <a:r>
            <a:rPr lang="en-US"/>
            <a:t>Expand its application to other social media platforms, such as Twitter or Facebook. We could also consider incorporating natural language processing (NLP) techniques to analyze the content of comments themselves, rather than just the metadata associated with the video.</a:t>
          </a:r>
        </a:p>
      </dgm:t>
    </dgm:pt>
    <dgm:pt modelId="{28824AC0-CC0A-4DF6-81C1-CB7217D73EA3}" type="parTrans" cxnId="{CF7DCB80-8E96-463F-8805-0CE49B1145C5}">
      <dgm:prSet/>
      <dgm:spPr/>
      <dgm:t>
        <a:bodyPr/>
        <a:lstStyle/>
        <a:p>
          <a:endParaRPr lang="en-US"/>
        </a:p>
      </dgm:t>
    </dgm:pt>
    <dgm:pt modelId="{50F76236-631F-4C86-B2B7-5AC7492DCED5}" type="sibTrans" cxnId="{CF7DCB80-8E96-463F-8805-0CE49B1145C5}">
      <dgm:prSet/>
      <dgm:spPr/>
      <dgm:t>
        <a:bodyPr/>
        <a:lstStyle/>
        <a:p>
          <a:endParaRPr lang="en-US"/>
        </a:p>
      </dgm:t>
    </dgm:pt>
    <dgm:pt modelId="{19BCCAE2-A9CA-43F9-B014-607A2F5E792C}">
      <dgm:prSet/>
      <dgm:spPr/>
      <dgm:t>
        <a:bodyPr/>
        <a:lstStyle/>
        <a:p>
          <a:r>
            <a:rPr lang="en-US"/>
            <a:t>Use the insights gained to inform content creators about the types of content that are more likely to elicit negative comments from viewers, so that they can produce better content.</a:t>
          </a:r>
        </a:p>
      </dgm:t>
    </dgm:pt>
    <dgm:pt modelId="{39759827-4412-4624-AE47-EA11FCF9FB4A}" type="parTrans" cxnId="{0E6561DA-67D5-495B-BFAF-43062CCEB4E2}">
      <dgm:prSet/>
      <dgm:spPr/>
      <dgm:t>
        <a:bodyPr/>
        <a:lstStyle/>
        <a:p>
          <a:endParaRPr lang="en-US"/>
        </a:p>
      </dgm:t>
    </dgm:pt>
    <dgm:pt modelId="{03F228F4-177B-4735-A99F-EB81056ACBCB}" type="sibTrans" cxnId="{0E6561DA-67D5-495B-BFAF-43062CCEB4E2}">
      <dgm:prSet/>
      <dgm:spPr/>
      <dgm:t>
        <a:bodyPr/>
        <a:lstStyle/>
        <a:p>
          <a:endParaRPr lang="en-US"/>
        </a:p>
      </dgm:t>
    </dgm:pt>
    <dgm:pt modelId="{4D0B69B5-19CF-4221-AD2C-21447644C646}" type="pres">
      <dgm:prSet presAssocID="{C9F25FC1-CD07-4C9C-B0BA-654F0104F054}" presName="hierChild1" presStyleCnt="0">
        <dgm:presLayoutVars>
          <dgm:chPref val="1"/>
          <dgm:dir/>
          <dgm:animOne val="branch"/>
          <dgm:animLvl val="lvl"/>
          <dgm:resizeHandles/>
        </dgm:presLayoutVars>
      </dgm:prSet>
      <dgm:spPr/>
    </dgm:pt>
    <dgm:pt modelId="{6A742FF7-6342-405E-9B8A-669BD1C112B3}" type="pres">
      <dgm:prSet presAssocID="{320812DB-0E3E-49F0-BA19-F8CF7C48A9C3}" presName="hierRoot1" presStyleCnt="0"/>
      <dgm:spPr/>
    </dgm:pt>
    <dgm:pt modelId="{454BC50B-C2B3-4EA2-A33E-2AF2B8404A5B}" type="pres">
      <dgm:prSet presAssocID="{320812DB-0E3E-49F0-BA19-F8CF7C48A9C3}" presName="composite" presStyleCnt="0"/>
      <dgm:spPr/>
    </dgm:pt>
    <dgm:pt modelId="{08AC8036-8B41-420C-9FCD-A55B12289D78}" type="pres">
      <dgm:prSet presAssocID="{320812DB-0E3E-49F0-BA19-F8CF7C48A9C3}" presName="background" presStyleLbl="node0" presStyleIdx="0" presStyleCnt="2"/>
      <dgm:spPr/>
    </dgm:pt>
    <dgm:pt modelId="{4251A26D-47DD-4030-A526-EC5E3F6F7E51}" type="pres">
      <dgm:prSet presAssocID="{320812DB-0E3E-49F0-BA19-F8CF7C48A9C3}" presName="text" presStyleLbl="fgAcc0" presStyleIdx="0" presStyleCnt="2">
        <dgm:presLayoutVars>
          <dgm:chPref val="3"/>
        </dgm:presLayoutVars>
      </dgm:prSet>
      <dgm:spPr/>
    </dgm:pt>
    <dgm:pt modelId="{487F9EE0-0ECB-4626-B876-96C30817FCA8}" type="pres">
      <dgm:prSet presAssocID="{320812DB-0E3E-49F0-BA19-F8CF7C48A9C3}" presName="hierChild2" presStyleCnt="0"/>
      <dgm:spPr/>
    </dgm:pt>
    <dgm:pt modelId="{2F2E5576-190A-4EF5-B0B2-7D7725678456}" type="pres">
      <dgm:prSet presAssocID="{19BCCAE2-A9CA-43F9-B014-607A2F5E792C}" presName="hierRoot1" presStyleCnt="0"/>
      <dgm:spPr/>
    </dgm:pt>
    <dgm:pt modelId="{18912B93-1C74-49AB-BFD5-82C67EDB9045}" type="pres">
      <dgm:prSet presAssocID="{19BCCAE2-A9CA-43F9-B014-607A2F5E792C}" presName="composite" presStyleCnt="0"/>
      <dgm:spPr/>
    </dgm:pt>
    <dgm:pt modelId="{7428111A-67BA-4AC2-95DF-3A6F92E8F377}" type="pres">
      <dgm:prSet presAssocID="{19BCCAE2-A9CA-43F9-B014-607A2F5E792C}" presName="background" presStyleLbl="node0" presStyleIdx="1" presStyleCnt="2"/>
      <dgm:spPr/>
    </dgm:pt>
    <dgm:pt modelId="{65DF229D-257F-441F-B96B-6ED79E917ED8}" type="pres">
      <dgm:prSet presAssocID="{19BCCAE2-A9CA-43F9-B014-607A2F5E792C}" presName="text" presStyleLbl="fgAcc0" presStyleIdx="1" presStyleCnt="2">
        <dgm:presLayoutVars>
          <dgm:chPref val="3"/>
        </dgm:presLayoutVars>
      </dgm:prSet>
      <dgm:spPr/>
    </dgm:pt>
    <dgm:pt modelId="{B3359D84-F790-4017-A55B-E07FE9DB0A46}" type="pres">
      <dgm:prSet presAssocID="{19BCCAE2-A9CA-43F9-B014-607A2F5E792C}" presName="hierChild2" presStyleCnt="0"/>
      <dgm:spPr/>
    </dgm:pt>
  </dgm:ptLst>
  <dgm:cxnLst>
    <dgm:cxn modelId="{F14B2F69-6590-42EB-9EA3-96ABE9E8B889}" type="presOf" srcId="{C9F25FC1-CD07-4C9C-B0BA-654F0104F054}" destId="{4D0B69B5-19CF-4221-AD2C-21447644C646}" srcOrd="0" destOrd="0" presId="urn:microsoft.com/office/officeart/2005/8/layout/hierarchy1"/>
    <dgm:cxn modelId="{CF7DCB80-8E96-463F-8805-0CE49B1145C5}" srcId="{C9F25FC1-CD07-4C9C-B0BA-654F0104F054}" destId="{320812DB-0E3E-49F0-BA19-F8CF7C48A9C3}" srcOrd="0" destOrd="0" parTransId="{28824AC0-CC0A-4DF6-81C1-CB7217D73EA3}" sibTransId="{50F76236-631F-4C86-B2B7-5AC7492DCED5}"/>
    <dgm:cxn modelId="{0E6561DA-67D5-495B-BFAF-43062CCEB4E2}" srcId="{C9F25FC1-CD07-4C9C-B0BA-654F0104F054}" destId="{19BCCAE2-A9CA-43F9-B014-607A2F5E792C}" srcOrd="1" destOrd="0" parTransId="{39759827-4412-4624-AE47-EA11FCF9FB4A}" sibTransId="{03F228F4-177B-4735-A99F-EB81056ACBCB}"/>
    <dgm:cxn modelId="{04E552EB-799A-4075-9596-218EA31F99D7}" type="presOf" srcId="{19BCCAE2-A9CA-43F9-B014-607A2F5E792C}" destId="{65DF229D-257F-441F-B96B-6ED79E917ED8}" srcOrd="0" destOrd="0" presId="urn:microsoft.com/office/officeart/2005/8/layout/hierarchy1"/>
    <dgm:cxn modelId="{8734DBF0-EFDF-4035-A207-177FBEF463A5}" type="presOf" srcId="{320812DB-0E3E-49F0-BA19-F8CF7C48A9C3}" destId="{4251A26D-47DD-4030-A526-EC5E3F6F7E51}" srcOrd="0" destOrd="0" presId="urn:microsoft.com/office/officeart/2005/8/layout/hierarchy1"/>
    <dgm:cxn modelId="{E341BB37-6198-41B8-9D80-949B7DEA1D9B}" type="presParOf" srcId="{4D0B69B5-19CF-4221-AD2C-21447644C646}" destId="{6A742FF7-6342-405E-9B8A-669BD1C112B3}" srcOrd="0" destOrd="0" presId="urn:microsoft.com/office/officeart/2005/8/layout/hierarchy1"/>
    <dgm:cxn modelId="{06679B6F-2B75-4739-8F5D-98210F0F0926}" type="presParOf" srcId="{6A742FF7-6342-405E-9B8A-669BD1C112B3}" destId="{454BC50B-C2B3-4EA2-A33E-2AF2B8404A5B}" srcOrd="0" destOrd="0" presId="urn:microsoft.com/office/officeart/2005/8/layout/hierarchy1"/>
    <dgm:cxn modelId="{12B36388-19A7-493A-AC90-899BF6A466E6}" type="presParOf" srcId="{454BC50B-C2B3-4EA2-A33E-2AF2B8404A5B}" destId="{08AC8036-8B41-420C-9FCD-A55B12289D78}" srcOrd="0" destOrd="0" presId="urn:microsoft.com/office/officeart/2005/8/layout/hierarchy1"/>
    <dgm:cxn modelId="{34D5C496-623D-4152-A627-F4F946E51F9E}" type="presParOf" srcId="{454BC50B-C2B3-4EA2-A33E-2AF2B8404A5B}" destId="{4251A26D-47DD-4030-A526-EC5E3F6F7E51}" srcOrd="1" destOrd="0" presId="urn:microsoft.com/office/officeart/2005/8/layout/hierarchy1"/>
    <dgm:cxn modelId="{963F1D78-6717-4E29-8C2C-BFE2A9209E87}" type="presParOf" srcId="{6A742FF7-6342-405E-9B8A-669BD1C112B3}" destId="{487F9EE0-0ECB-4626-B876-96C30817FCA8}" srcOrd="1" destOrd="0" presId="urn:microsoft.com/office/officeart/2005/8/layout/hierarchy1"/>
    <dgm:cxn modelId="{2993D6D4-830F-4164-9945-B930C4F698C0}" type="presParOf" srcId="{4D0B69B5-19CF-4221-AD2C-21447644C646}" destId="{2F2E5576-190A-4EF5-B0B2-7D7725678456}" srcOrd="1" destOrd="0" presId="urn:microsoft.com/office/officeart/2005/8/layout/hierarchy1"/>
    <dgm:cxn modelId="{B713F359-D1A8-41C7-8738-B65A74B3ECE0}" type="presParOf" srcId="{2F2E5576-190A-4EF5-B0B2-7D7725678456}" destId="{18912B93-1C74-49AB-BFD5-82C67EDB9045}" srcOrd="0" destOrd="0" presId="urn:microsoft.com/office/officeart/2005/8/layout/hierarchy1"/>
    <dgm:cxn modelId="{F1C578E9-C00B-4E2C-B6C3-8DC2F79B071C}" type="presParOf" srcId="{18912B93-1C74-49AB-BFD5-82C67EDB9045}" destId="{7428111A-67BA-4AC2-95DF-3A6F92E8F377}" srcOrd="0" destOrd="0" presId="urn:microsoft.com/office/officeart/2005/8/layout/hierarchy1"/>
    <dgm:cxn modelId="{08A8CED4-E637-4476-8578-88AFCBD92276}" type="presParOf" srcId="{18912B93-1C74-49AB-BFD5-82C67EDB9045}" destId="{65DF229D-257F-441F-B96B-6ED79E917ED8}" srcOrd="1" destOrd="0" presId="urn:microsoft.com/office/officeart/2005/8/layout/hierarchy1"/>
    <dgm:cxn modelId="{5F321ABE-19C2-426F-81FD-33FDF63F7DD8}" type="presParOf" srcId="{2F2E5576-190A-4EF5-B0B2-7D7725678456}" destId="{B3359D84-F790-4017-A55B-E07FE9DB0A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54445-4831-4D99-9FB6-99FBC6E1B92D}">
      <dsp:nvSpPr>
        <dsp:cNvPr id="0" name=""/>
        <dsp:cNvSpPr/>
      </dsp:nvSpPr>
      <dsp:spPr>
        <a:xfrm>
          <a:off x="0" y="1523"/>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5463FA-9943-47AF-B4BC-C644F6B08FD5}">
      <dsp:nvSpPr>
        <dsp:cNvPr id="0" name=""/>
        <dsp:cNvSpPr/>
      </dsp:nvSpPr>
      <dsp:spPr>
        <a:xfrm>
          <a:off x="196357" y="147574"/>
          <a:ext cx="357013" cy="3570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8AA2C2-72E6-494D-9FBD-45E7CCF0C1F7}">
      <dsp:nvSpPr>
        <dsp:cNvPr id="0" name=""/>
        <dsp:cNvSpPr/>
      </dsp:nvSpPr>
      <dsp:spPr>
        <a:xfrm>
          <a:off x="749727" y="1523"/>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100000"/>
            </a:lnSpc>
            <a:spcBef>
              <a:spcPct val="0"/>
            </a:spcBef>
            <a:spcAft>
              <a:spcPct val="35000"/>
            </a:spcAft>
            <a:buNone/>
          </a:pPr>
          <a:r>
            <a:rPr lang="en-US" sz="1900" kern="1200"/>
            <a:t>Objectives</a:t>
          </a:r>
        </a:p>
      </dsp:txBody>
      <dsp:txXfrm>
        <a:off x="749727" y="1523"/>
        <a:ext cx="6262642" cy="649115"/>
      </dsp:txXfrm>
    </dsp:sp>
    <dsp:sp modelId="{F9621AF5-4598-4A35-9F0E-8315639CCFA9}">
      <dsp:nvSpPr>
        <dsp:cNvPr id="0" name=""/>
        <dsp:cNvSpPr/>
      </dsp:nvSpPr>
      <dsp:spPr>
        <a:xfrm>
          <a:off x="0" y="812917"/>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31C86-1C13-4E11-AD75-0B5738232DB6}">
      <dsp:nvSpPr>
        <dsp:cNvPr id="0" name=""/>
        <dsp:cNvSpPr/>
      </dsp:nvSpPr>
      <dsp:spPr>
        <a:xfrm>
          <a:off x="196357" y="958968"/>
          <a:ext cx="357013" cy="3570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8CC950-AE43-4522-B43D-E9B86A91B87C}">
      <dsp:nvSpPr>
        <dsp:cNvPr id="0" name=""/>
        <dsp:cNvSpPr/>
      </dsp:nvSpPr>
      <dsp:spPr>
        <a:xfrm>
          <a:off x="749727" y="812917"/>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100000"/>
            </a:lnSpc>
            <a:spcBef>
              <a:spcPct val="0"/>
            </a:spcBef>
            <a:spcAft>
              <a:spcPct val="35000"/>
            </a:spcAft>
            <a:buNone/>
          </a:pPr>
          <a:r>
            <a:rPr lang="en-US" sz="1900" kern="1200"/>
            <a:t>Data &amp; Methods</a:t>
          </a:r>
        </a:p>
      </dsp:txBody>
      <dsp:txXfrm>
        <a:off x="749727" y="812917"/>
        <a:ext cx="6262642" cy="649115"/>
      </dsp:txXfrm>
    </dsp:sp>
    <dsp:sp modelId="{46B00B79-DBBF-4BF5-B6B4-57FEFA7BE10E}">
      <dsp:nvSpPr>
        <dsp:cNvPr id="0" name=""/>
        <dsp:cNvSpPr/>
      </dsp:nvSpPr>
      <dsp:spPr>
        <a:xfrm>
          <a:off x="0" y="1624311"/>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799EEE-E270-48DE-9772-FA70929ADE3B}">
      <dsp:nvSpPr>
        <dsp:cNvPr id="0" name=""/>
        <dsp:cNvSpPr/>
      </dsp:nvSpPr>
      <dsp:spPr>
        <a:xfrm>
          <a:off x="196357" y="1770361"/>
          <a:ext cx="357013" cy="3570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3557F0-DA46-4EAC-8AB1-D14AEDBE30F3}">
      <dsp:nvSpPr>
        <dsp:cNvPr id="0" name=""/>
        <dsp:cNvSpPr/>
      </dsp:nvSpPr>
      <dsp:spPr>
        <a:xfrm>
          <a:off x="749727" y="1624311"/>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rtl="0">
            <a:lnSpc>
              <a:spcPct val="100000"/>
            </a:lnSpc>
            <a:spcBef>
              <a:spcPct val="0"/>
            </a:spcBef>
            <a:spcAft>
              <a:spcPct val="35000"/>
            </a:spcAft>
            <a:buNone/>
          </a:pPr>
          <a:r>
            <a:rPr lang="en-US" sz="1900" kern="1200">
              <a:latin typeface="Gill Sans MT" panose="020B0502020104020203"/>
            </a:rPr>
            <a:t>Modeling &amp; Analysis</a:t>
          </a:r>
          <a:endParaRPr lang="en-US" sz="1900" kern="1200"/>
        </a:p>
      </dsp:txBody>
      <dsp:txXfrm>
        <a:off x="749727" y="1624311"/>
        <a:ext cx="6262642" cy="649115"/>
      </dsp:txXfrm>
    </dsp:sp>
    <dsp:sp modelId="{6D113C97-3698-4312-A54E-8DF386074D98}">
      <dsp:nvSpPr>
        <dsp:cNvPr id="0" name=""/>
        <dsp:cNvSpPr/>
      </dsp:nvSpPr>
      <dsp:spPr>
        <a:xfrm>
          <a:off x="0" y="2435704"/>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76A7F-FC14-4686-AF6F-B36580C6CA53}">
      <dsp:nvSpPr>
        <dsp:cNvPr id="0" name=""/>
        <dsp:cNvSpPr/>
      </dsp:nvSpPr>
      <dsp:spPr>
        <a:xfrm>
          <a:off x="196357" y="2581755"/>
          <a:ext cx="357013" cy="3570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1D7E52-D809-47AD-BFBE-8B753A346CE9}">
      <dsp:nvSpPr>
        <dsp:cNvPr id="0" name=""/>
        <dsp:cNvSpPr/>
      </dsp:nvSpPr>
      <dsp:spPr>
        <a:xfrm>
          <a:off x="749727" y="2435704"/>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100000"/>
            </a:lnSpc>
            <a:spcBef>
              <a:spcPct val="0"/>
            </a:spcBef>
            <a:spcAft>
              <a:spcPct val="35000"/>
            </a:spcAft>
            <a:buNone/>
          </a:pPr>
          <a:r>
            <a:rPr lang="en-US" sz="1900" kern="1200"/>
            <a:t>Findings</a:t>
          </a:r>
        </a:p>
      </dsp:txBody>
      <dsp:txXfrm>
        <a:off x="749727" y="2435704"/>
        <a:ext cx="6262642" cy="649115"/>
      </dsp:txXfrm>
    </dsp:sp>
    <dsp:sp modelId="{4621DAF7-C38E-4CAB-B3BD-86498223B912}">
      <dsp:nvSpPr>
        <dsp:cNvPr id="0" name=""/>
        <dsp:cNvSpPr/>
      </dsp:nvSpPr>
      <dsp:spPr>
        <a:xfrm>
          <a:off x="0" y="3247098"/>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3D2678-BD2E-43FF-AAD8-A5A32B6CE8A6}">
      <dsp:nvSpPr>
        <dsp:cNvPr id="0" name=""/>
        <dsp:cNvSpPr/>
      </dsp:nvSpPr>
      <dsp:spPr>
        <a:xfrm>
          <a:off x="196357" y="3393149"/>
          <a:ext cx="357013" cy="3570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B5A81A-3103-4431-95E6-0C69981A1764}">
      <dsp:nvSpPr>
        <dsp:cNvPr id="0" name=""/>
        <dsp:cNvSpPr/>
      </dsp:nvSpPr>
      <dsp:spPr>
        <a:xfrm>
          <a:off x="749727" y="3247098"/>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100000"/>
            </a:lnSpc>
            <a:spcBef>
              <a:spcPct val="0"/>
            </a:spcBef>
            <a:spcAft>
              <a:spcPct val="35000"/>
            </a:spcAft>
            <a:buNone/>
          </a:pPr>
          <a:r>
            <a:rPr lang="en-US" sz="1900" kern="1200"/>
            <a:t>Challenges and Future Scope</a:t>
          </a:r>
        </a:p>
      </dsp:txBody>
      <dsp:txXfrm>
        <a:off x="749727" y="3247098"/>
        <a:ext cx="6262642" cy="649115"/>
      </dsp:txXfrm>
    </dsp:sp>
    <dsp:sp modelId="{2D3A9173-9B5F-4EB4-95F4-8789F3824C72}">
      <dsp:nvSpPr>
        <dsp:cNvPr id="0" name=""/>
        <dsp:cNvSpPr/>
      </dsp:nvSpPr>
      <dsp:spPr>
        <a:xfrm>
          <a:off x="0" y="4058492"/>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664847-EADE-44AF-B030-E59777CB5A15}">
      <dsp:nvSpPr>
        <dsp:cNvPr id="0" name=""/>
        <dsp:cNvSpPr/>
      </dsp:nvSpPr>
      <dsp:spPr>
        <a:xfrm>
          <a:off x="196357" y="4204543"/>
          <a:ext cx="357013" cy="35701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33B69C-6645-42C2-A46A-6F812100D2B6}">
      <dsp:nvSpPr>
        <dsp:cNvPr id="0" name=""/>
        <dsp:cNvSpPr/>
      </dsp:nvSpPr>
      <dsp:spPr>
        <a:xfrm>
          <a:off x="749727" y="4058492"/>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749727" y="4058492"/>
        <a:ext cx="6262642" cy="649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F3F22-1101-4CCF-91B8-E5AAF9BD6ECD}">
      <dsp:nvSpPr>
        <dsp:cNvPr id="0" name=""/>
        <dsp:cNvSpPr/>
      </dsp:nvSpPr>
      <dsp:spPr>
        <a:xfrm>
          <a:off x="1346" y="66881"/>
          <a:ext cx="3150644" cy="1575322"/>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73660" rIns="110490" bIns="73660" numCol="1" spcCol="1270" anchor="ctr" anchorCtr="0">
          <a:noAutofit/>
        </a:bodyPr>
        <a:lstStyle/>
        <a:p>
          <a:pPr marL="0" lvl="0" indent="0" algn="ctr" defTabSz="2578100">
            <a:lnSpc>
              <a:spcPct val="90000"/>
            </a:lnSpc>
            <a:spcBef>
              <a:spcPct val="0"/>
            </a:spcBef>
            <a:spcAft>
              <a:spcPct val="35000"/>
            </a:spcAft>
            <a:buNone/>
            <a:defRPr b="1"/>
          </a:pPr>
          <a:r>
            <a:rPr lang="en-US" sz="5800" kern="1200"/>
            <a:t>Apply</a:t>
          </a:r>
        </a:p>
      </dsp:txBody>
      <dsp:txXfrm>
        <a:off x="47486" y="113021"/>
        <a:ext cx="3058364" cy="1483042"/>
      </dsp:txXfrm>
    </dsp:sp>
    <dsp:sp modelId="{3788E3F8-D972-4FB1-B762-D7A4908C55B5}">
      <dsp:nvSpPr>
        <dsp:cNvPr id="0" name=""/>
        <dsp:cNvSpPr/>
      </dsp:nvSpPr>
      <dsp:spPr>
        <a:xfrm>
          <a:off x="316410" y="1642203"/>
          <a:ext cx="315064" cy="1181491"/>
        </a:xfrm>
        <a:custGeom>
          <a:avLst/>
          <a:gdLst/>
          <a:ahLst/>
          <a:cxnLst/>
          <a:rect l="0" t="0" r="0" b="0"/>
          <a:pathLst>
            <a:path>
              <a:moveTo>
                <a:pt x="0" y="0"/>
              </a:moveTo>
              <a:lnTo>
                <a:pt x="0" y="1181491"/>
              </a:lnTo>
              <a:lnTo>
                <a:pt x="315064" y="1181491"/>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6A5A1-C73E-4369-A3CD-A50112365CDB}">
      <dsp:nvSpPr>
        <dsp:cNvPr id="0" name=""/>
        <dsp:cNvSpPr/>
      </dsp:nvSpPr>
      <dsp:spPr>
        <a:xfrm>
          <a:off x="631475" y="2036034"/>
          <a:ext cx="2520515" cy="1575322"/>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a:t>Apply data </a:t>
          </a:r>
          <a:r>
            <a:rPr lang="en-US" sz="1800" kern="1200">
              <a:latin typeface="Gill Sans MT" panose="020B0502020104020203"/>
            </a:rPr>
            <a:t>integration to</a:t>
          </a:r>
          <a:r>
            <a:rPr lang="en-US" sz="1800" kern="1200"/>
            <a:t> analyze the content of comments and identify </a:t>
          </a:r>
          <a:r>
            <a:rPr lang="en-US" sz="1800" kern="1200">
              <a:latin typeface="Gill Sans MT" panose="020B0502020104020203"/>
            </a:rPr>
            <a:t>correlations</a:t>
          </a:r>
          <a:r>
            <a:rPr lang="en-US" sz="1800" kern="1200"/>
            <a:t> and patterns associated with </a:t>
          </a:r>
          <a:r>
            <a:rPr lang="en-US" sz="1800" kern="1200">
              <a:latin typeface="Gill Sans MT" panose="020B0502020104020203"/>
            </a:rPr>
            <a:t>YouTube video hate</a:t>
          </a:r>
          <a:endParaRPr lang="en-US" sz="1800" kern="1200"/>
        </a:p>
      </dsp:txBody>
      <dsp:txXfrm>
        <a:off x="677615" y="2082174"/>
        <a:ext cx="2428235" cy="1483042"/>
      </dsp:txXfrm>
    </dsp:sp>
    <dsp:sp modelId="{15DE82BE-1537-40AC-80F0-64EC61A7BA45}">
      <dsp:nvSpPr>
        <dsp:cNvPr id="0" name=""/>
        <dsp:cNvSpPr/>
      </dsp:nvSpPr>
      <dsp:spPr>
        <a:xfrm>
          <a:off x="3939652" y="66881"/>
          <a:ext cx="3150644" cy="1575322"/>
        </a:xfrm>
        <a:prstGeom prst="roundRect">
          <a:avLst>
            <a:gd name="adj" fmla="val 10000"/>
          </a:avLst>
        </a:prstGeom>
        <a:solidFill>
          <a:schemeClr val="accent2">
            <a:hueOff val="-305854"/>
            <a:satOff val="16268"/>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73660" rIns="110490" bIns="73660" numCol="1" spcCol="1270" anchor="ctr" anchorCtr="0">
          <a:noAutofit/>
        </a:bodyPr>
        <a:lstStyle/>
        <a:p>
          <a:pPr marL="0" lvl="0" indent="0" algn="ctr" defTabSz="2578100">
            <a:lnSpc>
              <a:spcPct val="90000"/>
            </a:lnSpc>
            <a:spcBef>
              <a:spcPct val="0"/>
            </a:spcBef>
            <a:spcAft>
              <a:spcPct val="35000"/>
            </a:spcAft>
            <a:buNone/>
            <a:defRPr b="1"/>
          </a:pPr>
          <a:r>
            <a:rPr lang="en-US" sz="5800" kern="1200"/>
            <a:t>Identify</a:t>
          </a:r>
        </a:p>
      </dsp:txBody>
      <dsp:txXfrm>
        <a:off x="3985792" y="113021"/>
        <a:ext cx="3058364" cy="1483042"/>
      </dsp:txXfrm>
    </dsp:sp>
    <dsp:sp modelId="{69910644-EAA7-4221-BAFC-F9F8BD7E2D20}">
      <dsp:nvSpPr>
        <dsp:cNvPr id="0" name=""/>
        <dsp:cNvSpPr/>
      </dsp:nvSpPr>
      <dsp:spPr>
        <a:xfrm>
          <a:off x="4254717" y="1642203"/>
          <a:ext cx="315064" cy="1181491"/>
        </a:xfrm>
        <a:custGeom>
          <a:avLst/>
          <a:gdLst/>
          <a:ahLst/>
          <a:cxnLst/>
          <a:rect l="0" t="0" r="0" b="0"/>
          <a:pathLst>
            <a:path>
              <a:moveTo>
                <a:pt x="0" y="0"/>
              </a:moveTo>
              <a:lnTo>
                <a:pt x="0" y="1181491"/>
              </a:lnTo>
              <a:lnTo>
                <a:pt x="315064" y="1181491"/>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7CAC8-78A2-4D70-AB84-128430A07D05}">
      <dsp:nvSpPr>
        <dsp:cNvPr id="0" name=""/>
        <dsp:cNvSpPr/>
      </dsp:nvSpPr>
      <dsp:spPr>
        <a:xfrm>
          <a:off x="4569781" y="2036034"/>
          <a:ext cx="2520515" cy="1575322"/>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305854"/>
              <a:satOff val="16268"/>
              <a:lumOff val="470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Identify the most important features that contribute to the likelihood of a video receiving hateful comments</a:t>
          </a:r>
        </a:p>
      </dsp:txBody>
      <dsp:txXfrm>
        <a:off x="4615921" y="2082174"/>
        <a:ext cx="2428235" cy="1483042"/>
      </dsp:txXfrm>
    </dsp:sp>
    <dsp:sp modelId="{4A21AE76-CA61-4488-BA56-9BECF0179F51}">
      <dsp:nvSpPr>
        <dsp:cNvPr id="0" name=""/>
        <dsp:cNvSpPr/>
      </dsp:nvSpPr>
      <dsp:spPr>
        <a:xfrm>
          <a:off x="7877958" y="66881"/>
          <a:ext cx="3150644" cy="1575322"/>
        </a:xfrm>
        <a:prstGeom prst="roundRect">
          <a:avLst>
            <a:gd name="adj" fmla="val 10000"/>
          </a:avLst>
        </a:prstGeom>
        <a:solidFill>
          <a:schemeClr val="accent2">
            <a:hueOff val="-611709"/>
            <a:satOff val="32535"/>
            <a:lumOff val="941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73660" rIns="110490" bIns="73660" numCol="1" spcCol="1270" anchor="ctr" anchorCtr="0">
          <a:noAutofit/>
        </a:bodyPr>
        <a:lstStyle/>
        <a:p>
          <a:pPr marL="0" lvl="0" indent="0" algn="ctr" defTabSz="2578100">
            <a:lnSpc>
              <a:spcPct val="90000"/>
            </a:lnSpc>
            <a:spcBef>
              <a:spcPct val="0"/>
            </a:spcBef>
            <a:spcAft>
              <a:spcPct val="35000"/>
            </a:spcAft>
            <a:buNone/>
            <a:defRPr b="1"/>
          </a:pPr>
          <a:r>
            <a:rPr lang="en-US" sz="5800" kern="1200"/>
            <a:t>Develop</a:t>
          </a:r>
        </a:p>
      </dsp:txBody>
      <dsp:txXfrm>
        <a:off x="7924098" y="113021"/>
        <a:ext cx="3058364" cy="1483042"/>
      </dsp:txXfrm>
    </dsp:sp>
    <dsp:sp modelId="{0ADA7A30-6775-488B-A179-1C6C626FE637}">
      <dsp:nvSpPr>
        <dsp:cNvPr id="0" name=""/>
        <dsp:cNvSpPr/>
      </dsp:nvSpPr>
      <dsp:spPr>
        <a:xfrm>
          <a:off x="8193023" y="1642203"/>
          <a:ext cx="315064" cy="1181491"/>
        </a:xfrm>
        <a:custGeom>
          <a:avLst/>
          <a:gdLst/>
          <a:ahLst/>
          <a:cxnLst/>
          <a:rect l="0" t="0" r="0" b="0"/>
          <a:pathLst>
            <a:path>
              <a:moveTo>
                <a:pt x="0" y="0"/>
              </a:moveTo>
              <a:lnTo>
                <a:pt x="0" y="1181491"/>
              </a:lnTo>
              <a:lnTo>
                <a:pt x="315064" y="1181491"/>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E93FDE-BD82-4984-BBAB-41DAFE5042ED}">
      <dsp:nvSpPr>
        <dsp:cNvPr id="0" name=""/>
        <dsp:cNvSpPr/>
      </dsp:nvSpPr>
      <dsp:spPr>
        <a:xfrm>
          <a:off x="8508087" y="2036034"/>
          <a:ext cx="2520515" cy="1575322"/>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611709"/>
              <a:satOff val="32535"/>
              <a:lumOff val="94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Develop a model to predict whether a YouTube video is likely to receive hateful comments</a:t>
          </a:r>
        </a:p>
      </dsp:txBody>
      <dsp:txXfrm>
        <a:off x="8554227" y="2082174"/>
        <a:ext cx="2428235" cy="1483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14A83-E187-431E-B077-90720B1F61E7}">
      <dsp:nvSpPr>
        <dsp:cNvPr id="0" name=""/>
        <dsp:cNvSpPr/>
      </dsp:nvSpPr>
      <dsp:spPr>
        <a:xfrm>
          <a:off x="561" y="1167176"/>
          <a:ext cx="1969986" cy="125094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71A820-596A-4610-9C23-654EBEE83E03}">
      <dsp:nvSpPr>
        <dsp:cNvPr id="0" name=""/>
        <dsp:cNvSpPr/>
      </dsp:nvSpPr>
      <dsp:spPr>
        <a:xfrm>
          <a:off x="219448" y="1375119"/>
          <a:ext cx="1969986" cy="125094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TF-IDF performed on video tags. (eg. Funny|humor|MrBeast)</a:t>
          </a:r>
        </a:p>
      </dsp:txBody>
      <dsp:txXfrm>
        <a:off x="256087" y="1411758"/>
        <a:ext cx="1896708" cy="1177663"/>
      </dsp:txXfrm>
    </dsp:sp>
    <dsp:sp modelId="{08BCF6CC-08DF-449D-83FF-CE2314B56A87}">
      <dsp:nvSpPr>
        <dsp:cNvPr id="0" name=""/>
        <dsp:cNvSpPr/>
      </dsp:nvSpPr>
      <dsp:spPr>
        <a:xfrm>
          <a:off x="2408322" y="1167176"/>
          <a:ext cx="1969986" cy="125094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47952D-F6AF-4A27-AE33-0F575E253D31}">
      <dsp:nvSpPr>
        <dsp:cNvPr id="0" name=""/>
        <dsp:cNvSpPr/>
      </dsp:nvSpPr>
      <dsp:spPr>
        <a:xfrm>
          <a:off x="2627210" y="1375119"/>
          <a:ext cx="1969986" cy="125094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Each tag was assigned a TF-IDF score and we summed it up per video to find total weight</a:t>
          </a:r>
        </a:p>
      </dsp:txBody>
      <dsp:txXfrm>
        <a:off x="2663849" y="1411758"/>
        <a:ext cx="1896708" cy="11776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007DF-3AC0-4954-A778-6B0DFED6CFA0}">
      <dsp:nvSpPr>
        <dsp:cNvPr id="0" name=""/>
        <dsp:cNvSpPr/>
      </dsp:nvSpPr>
      <dsp:spPr>
        <a:xfrm>
          <a:off x="0" y="0"/>
          <a:ext cx="8493061" cy="662082"/>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Ideas on how to deal with tags</a:t>
          </a:r>
        </a:p>
      </dsp:txBody>
      <dsp:txXfrm>
        <a:off x="19392" y="19392"/>
        <a:ext cx="7701158" cy="623298"/>
      </dsp:txXfrm>
    </dsp:sp>
    <dsp:sp modelId="{59D79C71-CDBC-4278-A40A-F3AC1F1DCDDD}">
      <dsp:nvSpPr>
        <dsp:cNvPr id="0" name=""/>
        <dsp:cNvSpPr/>
      </dsp:nvSpPr>
      <dsp:spPr>
        <a:xfrm>
          <a:off x="634222" y="754038"/>
          <a:ext cx="8493061" cy="662082"/>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model to use?</a:t>
          </a:r>
        </a:p>
      </dsp:txBody>
      <dsp:txXfrm>
        <a:off x="653614" y="773430"/>
        <a:ext cx="7389701" cy="623298"/>
      </dsp:txXfrm>
    </dsp:sp>
    <dsp:sp modelId="{8BF3C2D6-072D-46F2-8F8B-C9B1FC84072A}">
      <dsp:nvSpPr>
        <dsp:cNvPr id="0" name=""/>
        <dsp:cNvSpPr/>
      </dsp:nvSpPr>
      <dsp:spPr>
        <a:xfrm>
          <a:off x="1268444" y="1508077"/>
          <a:ext cx="8493061" cy="662082"/>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Issues when modeling due to target label was continous so offered new alternatives</a:t>
          </a:r>
        </a:p>
      </dsp:txBody>
      <dsp:txXfrm>
        <a:off x="1287836" y="1527469"/>
        <a:ext cx="7389701" cy="623298"/>
      </dsp:txXfrm>
    </dsp:sp>
    <dsp:sp modelId="{5E1B83AA-3091-4C51-B0B2-87BFA9D050F4}">
      <dsp:nvSpPr>
        <dsp:cNvPr id="0" name=""/>
        <dsp:cNvSpPr/>
      </dsp:nvSpPr>
      <dsp:spPr>
        <a:xfrm>
          <a:off x="1902666" y="2262116"/>
          <a:ext cx="8493061" cy="662082"/>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Feature selection</a:t>
          </a:r>
        </a:p>
      </dsp:txBody>
      <dsp:txXfrm>
        <a:off x="1922058" y="2281508"/>
        <a:ext cx="7389701" cy="623298"/>
      </dsp:txXfrm>
    </dsp:sp>
    <dsp:sp modelId="{D785B7C1-5650-4091-A115-345B2332890D}">
      <dsp:nvSpPr>
        <dsp:cNvPr id="0" name=""/>
        <dsp:cNvSpPr/>
      </dsp:nvSpPr>
      <dsp:spPr>
        <a:xfrm>
          <a:off x="2536888" y="3016155"/>
          <a:ext cx="8493061" cy="662082"/>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Helpful in explanation of not ideal findings</a:t>
          </a:r>
        </a:p>
      </dsp:txBody>
      <dsp:txXfrm>
        <a:off x="2556280" y="3035547"/>
        <a:ext cx="7389701" cy="623298"/>
      </dsp:txXfrm>
    </dsp:sp>
    <dsp:sp modelId="{2633B9EF-7478-4C58-9C1F-51C59FFBB377}">
      <dsp:nvSpPr>
        <dsp:cNvPr id="0" name=""/>
        <dsp:cNvSpPr/>
      </dsp:nvSpPr>
      <dsp:spPr>
        <a:xfrm>
          <a:off x="8062707" y="483688"/>
          <a:ext cx="430353" cy="430353"/>
        </a:xfrm>
        <a:prstGeom prst="downArrow">
          <a:avLst>
            <a:gd name="adj1" fmla="val 55000"/>
            <a:gd name="adj2" fmla="val 45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159536" y="483688"/>
        <a:ext cx="236695" cy="323841"/>
      </dsp:txXfrm>
    </dsp:sp>
    <dsp:sp modelId="{828FCD93-77F7-4315-9B1C-579789503495}">
      <dsp:nvSpPr>
        <dsp:cNvPr id="0" name=""/>
        <dsp:cNvSpPr/>
      </dsp:nvSpPr>
      <dsp:spPr>
        <a:xfrm>
          <a:off x="8696929" y="1237727"/>
          <a:ext cx="430353" cy="430353"/>
        </a:xfrm>
        <a:prstGeom prst="downArrow">
          <a:avLst>
            <a:gd name="adj1" fmla="val 55000"/>
            <a:gd name="adj2" fmla="val 45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793758" y="1237727"/>
        <a:ext cx="236695" cy="323841"/>
      </dsp:txXfrm>
    </dsp:sp>
    <dsp:sp modelId="{51823167-E609-410B-832F-6B1CD6F1F04D}">
      <dsp:nvSpPr>
        <dsp:cNvPr id="0" name=""/>
        <dsp:cNvSpPr/>
      </dsp:nvSpPr>
      <dsp:spPr>
        <a:xfrm>
          <a:off x="9331151" y="1980731"/>
          <a:ext cx="430353" cy="430353"/>
        </a:xfrm>
        <a:prstGeom prst="downArrow">
          <a:avLst>
            <a:gd name="adj1" fmla="val 55000"/>
            <a:gd name="adj2" fmla="val 45000"/>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427980" y="1980731"/>
        <a:ext cx="236695" cy="323841"/>
      </dsp:txXfrm>
    </dsp:sp>
    <dsp:sp modelId="{B282391F-A820-4313-B294-BDDABC390A55}">
      <dsp:nvSpPr>
        <dsp:cNvPr id="0" name=""/>
        <dsp:cNvSpPr/>
      </dsp:nvSpPr>
      <dsp:spPr>
        <a:xfrm>
          <a:off x="9965374" y="2742126"/>
          <a:ext cx="430353" cy="430353"/>
        </a:xfrm>
        <a:prstGeom prst="downArrow">
          <a:avLst>
            <a:gd name="adj1" fmla="val 55000"/>
            <a:gd name="adj2" fmla="val 45000"/>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0062203" y="2742126"/>
        <a:ext cx="236695" cy="3238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C8036-8B41-420C-9FCD-A55B12289D78}">
      <dsp:nvSpPr>
        <dsp:cNvPr id="0" name=""/>
        <dsp:cNvSpPr/>
      </dsp:nvSpPr>
      <dsp:spPr>
        <a:xfrm>
          <a:off x="1331" y="250326"/>
          <a:ext cx="4672912" cy="2967299"/>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1A26D-47DD-4030-A526-EC5E3F6F7E51}">
      <dsp:nvSpPr>
        <dsp:cNvPr id="0" name=""/>
        <dsp:cNvSpPr/>
      </dsp:nvSpPr>
      <dsp:spPr>
        <a:xfrm>
          <a:off x="520543" y="743578"/>
          <a:ext cx="4672912" cy="2967299"/>
        </a:xfrm>
        <a:prstGeom prst="roundRect">
          <a:avLst>
            <a:gd name="adj" fmla="val 10000"/>
          </a:avLst>
        </a:prstGeom>
        <a:solidFill>
          <a:schemeClr val="lt1">
            <a:alpha val="90000"/>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Expand its application to other social media platforms, such as Twitter or Facebook. We could also consider incorporating natural language processing (NLP) techniques to analyze the content of comments themselves, rather than just the metadata associated with the video.</a:t>
          </a:r>
        </a:p>
      </dsp:txBody>
      <dsp:txXfrm>
        <a:off x="607452" y="830487"/>
        <a:ext cx="4499094" cy="2793481"/>
      </dsp:txXfrm>
    </dsp:sp>
    <dsp:sp modelId="{7428111A-67BA-4AC2-95DF-3A6F92E8F377}">
      <dsp:nvSpPr>
        <dsp:cNvPr id="0" name=""/>
        <dsp:cNvSpPr/>
      </dsp:nvSpPr>
      <dsp:spPr>
        <a:xfrm>
          <a:off x="5712668" y="250326"/>
          <a:ext cx="4672912" cy="2967299"/>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DF229D-257F-441F-B96B-6ED79E917ED8}">
      <dsp:nvSpPr>
        <dsp:cNvPr id="0" name=""/>
        <dsp:cNvSpPr/>
      </dsp:nvSpPr>
      <dsp:spPr>
        <a:xfrm>
          <a:off x="6231881" y="743578"/>
          <a:ext cx="4672912" cy="2967299"/>
        </a:xfrm>
        <a:prstGeom prst="roundRect">
          <a:avLst>
            <a:gd name="adj" fmla="val 10000"/>
          </a:avLst>
        </a:prstGeom>
        <a:solidFill>
          <a:schemeClr val="lt1">
            <a:alpha val="90000"/>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Use the insights gained to inform content creators about the types of content that are more likely to elicit negative comments from viewers, so that they can produce better content.</a:t>
          </a:r>
        </a:p>
      </dsp:txBody>
      <dsp:txXfrm>
        <a:off x="6318790" y="830487"/>
        <a:ext cx="4499094" cy="2793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CDDA6-9CC2-4B77-B466-FF71E95A39E2}" type="datetimeFigureOut">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66956E-A1EB-43AF-8B41-E37A4D7AB948}" type="slidenum">
              <a:t>‹#›</a:t>
            </a:fld>
            <a:endParaRPr lang="en-US"/>
          </a:p>
        </p:txBody>
      </p:sp>
    </p:spTree>
    <p:extLst>
      <p:ext uri="{BB962C8B-B14F-4D97-AF65-F5344CB8AC3E}">
        <p14:creationId xmlns:p14="http://schemas.microsoft.com/office/powerpoint/2010/main" val="107625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4/28/2023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50853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78897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4/28/2023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681522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59387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4/28/2023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755876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14266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3862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0829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87465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4/28/2023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259629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38058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4/28/2023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2120001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287A1-4139-7C33-6035-5941DF6C4EB2}"/>
              </a:ext>
            </a:extLst>
          </p:cNvPr>
          <p:cNvPicPr>
            <a:picLocks noChangeAspect="1"/>
          </p:cNvPicPr>
          <p:nvPr/>
        </p:nvPicPr>
        <p:blipFill rotWithShape="1">
          <a:blip r:embed="rId2">
            <a:alphaModFix amt="35000"/>
          </a:blip>
          <a:srcRect t="10372" r="-2" b="14626"/>
          <a:stretch/>
        </p:blipFill>
        <p:spPr>
          <a:xfrm>
            <a:off x="20" y="10"/>
            <a:ext cx="12191980" cy="6857990"/>
          </a:xfrm>
          <a:prstGeom prst="rect">
            <a:avLst/>
          </a:prstGeom>
        </p:spPr>
      </p:pic>
      <p:sp>
        <p:nvSpPr>
          <p:cNvPr id="2" name="Title 1">
            <a:extLst>
              <a:ext uri="{FF2B5EF4-FFF2-40B4-BE49-F238E27FC236}">
                <a16:creationId xmlns:a16="http://schemas.microsoft.com/office/drawing/2014/main" id="{4F81DB90-75D6-CED8-6066-9C6FB4BDA65D}"/>
              </a:ext>
            </a:extLst>
          </p:cNvPr>
          <p:cNvSpPr>
            <a:spLocks noGrp="1"/>
          </p:cNvSpPr>
          <p:nvPr>
            <p:ph type="ctrTitle"/>
          </p:nvPr>
        </p:nvSpPr>
        <p:spPr>
          <a:xfrm>
            <a:off x="1069847" y="758952"/>
            <a:ext cx="9055227" cy="3794760"/>
          </a:xfrm>
        </p:spPr>
        <p:txBody>
          <a:bodyPr>
            <a:normAutofit/>
          </a:bodyPr>
          <a:lstStyle/>
          <a:p>
            <a:r>
              <a:rPr lang="en-US" sz="6800">
                <a:ln w="15875">
                  <a:solidFill>
                    <a:srgbClr val="FFFFFF"/>
                  </a:solidFill>
                </a:ln>
                <a:noFill/>
                <a:ea typeface="+mj-lt"/>
                <a:cs typeface="+mj-lt"/>
              </a:rPr>
              <a:t>PREDICTING YOUTUBE HATE USING MACHINE LEARNING</a:t>
            </a:r>
            <a:endParaRPr lang="en-US" sz="6800">
              <a:ln w="15875">
                <a:solidFill>
                  <a:srgbClr val="FFFFFF"/>
                </a:solidFill>
              </a:ln>
              <a:noFill/>
            </a:endParaRPr>
          </a:p>
        </p:txBody>
      </p:sp>
      <p:sp>
        <p:nvSpPr>
          <p:cNvPr id="3" name="Subtitle 2">
            <a:extLst>
              <a:ext uri="{FF2B5EF4-FFF2-40B4-BE49-F238E27FC236}">
                <a16:creationId xmlns:a16="http://schemas.microsoft.com/office/drawing/2014/main" id="{E789CE60-DD1C-FCC3-601C-B9AE1BB76657}"/>
              </a:ext>
            </a:extLst>
          </p:cNvPr>
          <p:cNvSpPr>
            <a:spLocks noGrp="1"/>
          </p:cNvSpPr>
          <p:nvPr>
            <p:ph type="subTitle" idx="1"/>
          </p:nvPr>
        </p:nvSpPr>
        <p:spPr>
          <a:xfrm>
            <a:off x="1100015" y="4670246"/>
            <a:ext cx="7315200" cy="1419658"/>
          </a:xfrm>
        </p:spPr>
        <p:txBody>
          <a:bodyPr>
            <a:normAutofit/>
          </a:bodyPr>
          <a:lstStyle/>
          <a:p>
            <a:r>
              <a:rPr lang="en-US" sz="2800">
                <a:solidFill>
                  <a:schemeClr val="tx1"/>
                </a:solidFill>
                <a:ea typeface="+mn-lt"/>
                <a:cs typeface="+mn-lt"/>
              </a:rPr>
              <a:t>Group b5: Areej </a:t>
            </a:r>
            <a:r>
              <a:rPr lang="en-US" sz="2800" err="1">
                <a:solidFill>
                  <a:schemeClr val="tx1"/>
                </a:solidFill>
                <a:ea typeface="+mn-lt"/>
                <a:cs typeface="+mn-lt"/>
              </a:rPr>
              <a:t>Soleja</a:t>
            </a:r>
            <a:r>
              <a:rPr lang="en-US" sz="2800">
                <a:solidFill>
                  <a:schemeClr val="tx1"/>
                </a:solidFill>
                <a:ea typeface="+mn-lt"/>
                <a:cs typeface="+mn-lt"/>
              </a:rPr>
              <a:t>, Amish Gautam, Alvaro Tapia Huaman</a:t>
            </a:r>
            <a:br>
              <a:rPr lang="en-US" sz="2800"/>
            </a:br>
            <a:endParaRPr lang="en-US" sz="2800">
              <a:solidFill>
                <a:schemeClr val="tx1"/>
              </a:solidFill>
            </a:endParaRPr>
          </a:p>
        </p:txBody>
      </p:sp>
    </p:spTree>
    <p:extLst>
      <p:ext uri="{BB962C8B-B14F-4D97-AF65-F5344CB8AC3E}">
        <p14:creationId xmlns:p14="http://schemas.microsoft.com/office/powerpoint/2010/main" val="14212050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7">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9">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1">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23">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A3E7AC8C-815C-DA55-1606-089D53A48ABE}"/>
              </a:ext>
            </a:extLst>
          </p:cNvPr>
          <p:cNvPicPr>
            <a:picLocks noChangeAspect="1"/>
          </p:cNvPicPr>
          <p:nvPr/>
        </p:nvPicPr>
        <p:blipFill>
          <a:blip r:embed="rId2"/>
          <a:stretch>
            <a:fillRect/>
          </a:stretch>
        </p:blipFill>
        <p:spPr>
          <a:xfrm>
            <a:off x="931166" y="1775247"/>
            <a:ext cx="6518800" cy="3601637"/>
          </a:xfrm>
          <a:prstGeom prst="rect">
            <a:avLst/>
          </a:prstGeom>
        </p:spPr>
      </p:pic>
      <p:sp>
        <p:nvSpPr>
          <p:cNvPr id="26" name="Rectangle 25">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5E7DCD4-AE7F-6313-6E72-C0910A34C19B}"/>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CATEGORY SENTIMENT ANALYSIS</a:t>
            </a:r>
          </a:p>
        </p:txBody>
      </p:sp>
      <p:sp>
        <p:nvSpPr>
          <p:cNvPr id="6" name="Content Placeholder 5">
            <a:extLst>
              <a:ext uri="{FF2B5EF4-FFF2-40B4-BE49-F238E27FC236}">
                <a16:creationId xmlns:a16="http://schemas.microsoft.com/office/drawing/2014/main" id="{6CAAE4ED-FA0D-9A62-5668-81695A370F69}"/>
              </a:ext>
            </a:extLst>
          </p:cNvPr>
          <p:cNvSpPr>
            <a:spLocks noGrp="1"/>
          </p:cNvSpPr>
          <p:nvPr>
            <p:ph idx="1"/>
          </p:nvPr>
        </p:nvSpPr>
        <p:spPr>
          <a:xfrm>
            <a:off x="8296275" y="3505095"/>
            <a:ext cx="3081576" cy="1733655"/>
          </a:xfrm>
        </p:spPr>
        <p:txBody>
          <a:bodyPr vert="horz" lIns="91440" tIns="45720" rIns="91440" bIns="45720" rtlCol="0" anchor="t">
            <a:normAutofit/>
          </a:bodyPr>
          <a:lstStyle/>
          <a:p>
            <a:pPr marL="305435" indent="-305435"/>
            <a:r>
              <a:rPr lang="en-US" sz="1600" cap="all">
                <a:solidFill>
                  <a:schemeClr val="bg2"/>
                </a:solidFill>
              </a:rPr>
              <a:t>News and Politics is the category with the most amount of negative sentiment</a:t>
            </a:r>
            <a:endParaRPr lang="en-US">
              <a:solidFill>
                <a:schemeClr val="bg2"/>
              </a:solidFill>
            </a:endParaRPr>
          </a:p>
        </p:txBody>
      </p:sp>
    </p:spTree>
    <p:extLst>
      <p:ext uri="{BB962C8B-B14F-4D97-AF65-F5344CB8AC3E}">
        <p14:creationId xmlns:p14="http://schemas.microsoft.com/office/powerpoint/2010/main" val="2705977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E0E9-ABF9-89F5-4325-B287F2B7E62E}"/>
              </a:ext>
            </a:extLst>
          </p:cNvPr>
          <p:cNvSpPr>
            <a:spLocks noGrp="1"/>
          </p:cNvSpPr>
          <p:nvPr>
            <p:ph type="title"/>
          </p:nvPr>
        </p:nvSpPr>
        <p:spPr/>
        <p:txBody>
          <a:bodyPr/>
          <a:lstStyle/>
          <a:p>
            <a:r>
              <a:rPr lang="en-US" dirty="0"/>
              <a:t>WORLD CLOUD</a:t>
            </a:r>
          </a:p>
        </p:txBody>
      </p:sp>
      <p:sp>
        <p:nvSpPr>
          <p:cNvPr id="3" name="Content Placeholder 2">
            <a:extLst>
              <a:ext uri="{FF2B5EF4-FFF2-40B4-BE49-F238E27FC236}">
                <a16:creationId xmlns:a16="http://schemas.microsoft.com/office/drawing/2014/main" id="{65F6587A-1849-1FC8-1A79-A55CC17F3CAD}"/>
              </a:ext>
            </a:extLst>
          </p:cNvPr>
          <p:cNvSpPr>
            <a:spLocks noGrp="1"/>
          </p:cNvSpPr>
          <p:nvPr>
            <p:ph idx="1"/>
          </p:nvPr>
        </p:nvSpPr>
        <p:spPr>
          <a:xfrm>
            <a:off x="581192" y="2180496"/>
            <a:ext cx="11029615" cy="416572"/>
          </a:xfrm>
        </p:spPr>
        <p:txBody>
          <a:bodyPr/>
          <a:lstStyle/>
          <a:p>
            <a:pPr marL="305435" indent="-305435"/>
            <a:r>
              <a:rPr lang="en-US" dirty="0"/>
              <a:t>Most Popular and Most Hated words respectively</a:t>
            </a:r>
          </a:p>
        </p:txBody>
      </p:sp>
      <p:pic>
        <p:nvPicPr>
          <p:cNvPr id="4" name="Picture 4">
            <a:extLst>
              <a:ext uri="{FF2B5EF4-FFF2-40B4-BE49-F238E27FC236}">
                <a16:creationId xmlns:a16="http://schemas.microsoft.com/office/drawing/2014/main" id="{B40B3E57-4DFA-AA9B-8238-F78A1959F9EC}"/>
              </a:ext>
            </a:extLst>
          </p:cNvPr>
          <p:cNvPicPr>
            <a:picLocks noChangeAspect="1"/>
          </p:cNvPicPr>
          <p:nvPr/>
        </p:nvPicPr>
        <p:blipFill>
          <a:blip r:embed="rId2"/>
          <a:stretch>
            <a:fillRect/>
          </a:stretch>
        </p:blipFill>
        <p:spPr>
          <a:xfrm>
            <a:off x="6587065" y="2595228"/>
            <a:ext cx="4041422" cy="4032014"/>
          </a:xfrm>
          <a:prstGeom prst="rect">
            <a:avLst/>
          </a:prstGeom>
        </p:spPr>
      </p:pic>
      <p:pic>
        <p:nvPicPr>
          <p:cNvPr id="5" name="Picture 5">
            <a:extLst>
              <a:ext uri="{FF2B5EF4-FFF2-40B4-BE49-F238E27FC236}">
                <a16:creationId xmlns:a16="http://schemas.microsoft.com/office/drawing/2014/main" id="{7AED28AA-C140-BC47-7D2A-1C18AAB1EA5F}"/>
              </a:ext>
            </a:extLst>
          </p:cNvPr>
          <p:cNvPicPr>
            <a:picLocks noChangeAspect="1"/>
          </p:cNvPicPr>
          <p:nvPr/>
        </p:nvPicPr>
        <p:blipFill>
          <a:blip r:embed="rId3"/>
          <a:stretch>
            <a:fillRect/>
          </a:stretch>
        </p:blipFill>
        <p:spPr>
          <a:xfrm>
            <a:off x="1685808" y="2734732"/>
            <a:ext cx="3919125" cy="3890903"/>
          </a:xfrm>
          <a:prstGeom prst="rect">
            <a:avLst/>
          </a:prstGeom>
        </p:spPr>
      </p:pic>
    </p:spTree>
    <p:extLst>
      <p:ext uri="{BB962C8B-B14F-4D97-AF65-F5344CB8AC3E}">
        <p14:creationId xmlns:p14="http://schemas.microsoft.com/office/powerpoint/2010/main" val="1731726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5E16-4383-5A89-39ED-168D5E72BAC2}"/>
              </a:ext>
            </a:extLst>
          </p:cNvPr>
          <p:cNvSpPr>
            <a:spLocks noGrp="1"/>
          </p:cNvSpPr>
          <p:nvPr>
            <p:ph type="title"/>
          </p:nvPr>
        </p:nvSpPr>
        <p:spPr>
          <a:xfrm>
            <a:off x="581192" y="702156"/>
            <a:ext cx="11029616" cy="1013800"/>
          </a:xfrm>
        </p:spPr>
        <p:txBody>
          <a:bodyPr>
            <a:normAutofit/>
          </a:bodyPr>
          <a:lstStyle/>
          <a:p>
            <a:r>
              <a:rPr lang="en-US"/>
              <a:t>Model selection</a:t>
            </a:r>
          </a:p>
        </p:txBody>
      </p:sp>
      <p:sp>
        <p:nvSpPr>
          <p:cNvPr id="17" name="Rectangle 16">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1695A155-8F39-AD87-F50C-F6AA711DB3E1}"/>
              </a:ext>
            </a:extLst>
          </p:cNvPr>
          <p:cNvPicPr>
            <a:picLocks noChangeAspect="1"/>
          </p:cNvPicPr>
          <p:nvPr/>
        </p:nvPicPr>
        <p:blipFill>
          <a:blip r:embed="rId2"/>
          <a:stretch>
            <a:fillRect/>
          </a:stretch>
        </p:blipFill>
        <p:spPr>
          <a:xfrm>
            <a:off x="761146" y="2361056"/>
            <a:ext cx="4754683" cy="3649219"/>
          </a:xfrm>
          <a:prstGeom prst="rect">
            <a:avLst/>
          </a:prstGeom>
        </p:spPr>
      </p:pic>
      <p:sp>
        <p:nvSpPr>
          <p:cNvPr id="3" name="Content Placeholder 2">
            <a:extLst>
              <a:ext uri="{FF2B5EF4-FFF2-40B4-BE49-F238E27FC236}">
                <a16:creationId xmlns:a16="http://schemas.microsoft.com/office/drawing/2014/main" id="{87A9ED26-01B1-FE87-5317-A99B54770A40}"/>
              </a:ext>
            </a:extLst>
          </p:cNvPr>
          <p:cNvSpPr>
            <a:spLocks noGrp="1"/>
          </p:cNvSpPr>
          <p:nvPr>
            <p:ph idx="1"/>
          </p:nvPr>
        </p:nvSpPr>
        <p:spPr>
          <a:xfrm>
            <a:off x="6335805" y="2180496"/>
            <a:ext cx="5275001" cy="4045683"/>
          </a:xfrm>
        </p:spPr>
        <p:txBody>
          <a:bodyPr>
            <a:normAutofit/>
          </a:bodyPr>
          <a:lstStyle/>
          <a:p>
            <a:pPr marL="305435" indent="-305435"/>
            <a:r>
              <a:rPr lang="en-US"/>
              <a:t>Random Forest model had the highest accuracy with: 0.9671</a:t>
            </a:r>
          </a:p>
          <a:p>
            <a:pPr marL="305435" indent="-305435"/>
            <a:r>
              <a:rPr lang="en-US"/>
              <a:t>Anticipated model by </a:t>
            </a:r>
            <a:r>
              <a:rPr lang="en-US" err="1"/>
              <a:t>ChatGPT</a:t>
            </a:r>
            <a:r>
              <a:rPr lang="en-US"/>
              <a:t>: Random Forest model</a:t>
            </a:r>
          </a:p>
          <a:p>
            <a:pPr marL="305435" indent="-305435"/>
            <a:r>
              <a:rPr lang="en-US"/>
              <a:t>Fitted the Trained and Tested Data using Random Forest model</a:t>
            </a:r>
          </a:p>
        </p:txBody>
      </p:sp>
    </p:spTree>
    <p:extLst>
      <p:ext uri="{BB962C8B-B14F-4D97-AF65-F5344CB8AC3E}">
        <p14:creationId xmlns:p14="http://schemas.microsoft.com/office/powerpoint/2010/main" val="2217344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DF480-1AD0-785F-30E6-3FFCB29C3D7A}"/>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Model prediction</a:t>
            </a:r>
          </a:p>
        </p:txBody>
      </p:sp>
      <p:pic>
        <p:nvPicPr>
          <p:cNvPr id="4" name="Picture 4">
            <a:extLst>
              <a:ext uri="{FF2B5EF4-FFF2-40B4-BE49-F238E27FC236}">
                <a16:creationId xmlns:a16="http://schemas.microsoft.com/office/drawing/2014/main" id="{979423DB-2EB5-2B4F-7C7B-DCA6BDC68C8A}"/>
              </a:ext>
            </a:extLst>
          </p:cNvPr>
          <p:cNvPicPr>
            <a:picLocks noGrp="1" noChangeAspect="1"/>
          </p:cNvPicPr>
          <p:nvPr>
            <p:ph idx="1"/>
          </p:nvPr>
        </p:nvPicPr>
        <p:blipFill>
          <a:blip r:embed="rId2"/>
          <a:stretch>
            <a:fillRect/>
          </a:stretch>
        </p:blipFill>
        <p:spPr>
          <a:xfrm>
            <a:off x="635457" y="2790605"/>
            <a:ext cx="9296571" cy="3602736"/>
          </a:xfrm>
          <a:prstGeom prst="rect">
            <a:avLst/>
          </a:prstGeom>
        </p:spPr>
      </p:pic>
    </p:spTree>
    <p:extLst>
      <p:ext uri="{BB962C8B-B14F-4D97-AF65-F5344CB8AC3E}">
        <p14:creationId xmlns:p14="http://schemas.microsoft.com/office/powerpoint/2010/main" val="2346224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7">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9">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E7DCD4-AE7F-6313-6E72-C0910A34C19B}"/>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Interesting FINDINGs</a:t>
            </a:r>
          </a:p>
        </p:txBody>
      </p:sp>
      <p:sp>
        <p:nvSpPr>
          <p:cNvPr id="6" name="Content Placeholder 5">
            <a:extLst>
              <a:ext uri="{FF2B5EF4-FFF2-40B4-BE49-F238E27FC236}">
                <a16:creationId xmlns:a16="http://schemas.microsoft.com/office/drawing/2014/main" id="{6CAAE4ED-FA0D-9A62-5668-81695A370F69}"/>
              </a:ext>
            </a:extLst>
          </p:cNvPr>
          <p:cNvSpPr>
            <a:spLocks noGrp="1"/>
          </p:cNvSpPr>
          <p:nvPr>
            <p:ph idx="1"/>
          </p:nvPr>
        </p:nvSpPr>
        <p:spPr>
          <a:xfrm>
            <a:off x="581194" y="2172965"/>
            <a:ext cx="10993546" cy="525565"/>
          </a:xfrm>
        </p:spPr>
        <p:txBody>
          <a:bodyPr vert="horz" lIns="91440" tIns="45720" rIns="91440" bIns="45720" rtlCol="0" anchor="t">
            <a:normAutofit/>
          </a:bodyPr>
          <a:lstStyle/>
          <a:p>
            <a:pPr marL="0" indent="0">
              <a:buNone/>
            </a:pPr>
            <a:r>
              <a:rPr lang="en-US" sz="1600" cap="all">
                <a:solidFill>
                  <a:schemeClr val="accent2"/>
                </a:solidFill>
              </a:rPr>
              <a:t>Videos that contain politic flairs and ones that are blank garner a significant amount of hate</a:t>
            </a:r>
          </a:p>
        </p:txBody>
      </p:sp>
      <p:pic>
        <p:nvPicPr>
          <p:cNvPr id="7" name="Picture 7">
            <a:extLst>
              <a:ext uri="{FF2B5EF4-FFF2-40B4-BE49-F238E27FC236}">
                <a16:creationId xmlns:a16="http://schemas.microsoft.com/office/drawing/2014/main" id="{71D5103A-EB50-8B74-0939-6F41BDD5CE60}"/>
              </a:ext>
            </a:extLst>
          </p:cNvPr>
          <p:cNvPicPr>
            <a:picLocks noChangeAspect="1"/>
          </p:cNvPicPr>
          <p:nvPr/>
        </p:nvPicPr>
        <p:blipFill rotWithShape="1">
          <a:blip r:embed="rId2"/>
          <a:srcRect r="29333" b="2"/>
          <a:stretch/>
        </p:blipFill>
        <p:spPr>
          <a:xfrm>
            <a:off x="3542346" y="2696531"/>
            <a:ext cx="5078722" cy="3847328"/>
          </a:xfrm>
          <a:prstGeom prst="rect">
            <a:avLst/>
          </a:prstGeom>
        </p:spPr>
      </p:pic>
    </p:spTree>
    <p:extLst>
      <p:ext uri="{BB962C8B-B14F-4D97-AF65-F5344CB8AC3E}">
        <p14:creationId xmlns:p14="http://schemas.microsoft.com/office/powerpoint/2010/main" val="419041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94A8-BB17-B2F1-0843-F8947A9E0998}"/>
              </a:ext>
            </a:extLst>
          </p:cNvPr>
          <p:cNvSpPr>
            <a:spLocks noGrp="1"/>
          </p:cNvSpPr>
          <p:nvPr>
            <p:ph type="title"/>
          </p:nvPr>
        </p:nvSpPr>
        <p:spPr>
          <a:xfrm>
            <a:off x="581192" y="702156"/>
            <a:ext cx="11029616" cy="1013800"/>
          </a:xfrm>
        </p:spPr>
        <p:txBody>
          <a:bodyPr>
            <a:normAutofit/>
          </a:bodyPr>
          <a:lstStyle/>
          <a:p>
            <a:r>
              <a:rPr lang="en-US">
                <a:solidFill>
                  <a:srgbClr val="FFFEFF"/>
                </a:solidFill>
              </a:rPr>
              <a:t>Usage of CHatgpt</a:t>
            </a:r>
          </a:p>
        </p:txBody>
      </p:sp>
      <p:graphicFrame>
        <p:nvGraphicFramePr>
          <p:cNvPr id="5" name="Content Placeholder 2">
            <a:extLst>
              <a:ext uri="{FF2B5EF4-FFF2-40B4-BE49-F238E27FC236}">
                <a16:creationId xmlns:a16="http://schemas.microsoft.com/office/drawing/2014/main" id="{28B83FCC-2276-B3DF-833E-D0FCFCE21CAA}"/>
              </a:ext>
            </a:extLst>
          </p:cNvPr>
          <p:cNvGraphicFramePr>
            <a:graphicFrameLocks noGrp="1"/>
          </p:cNvGraphicFramePr>
          <p:nvPr>
            <p:ph idx="1"/>
            <p:extLst>
              <p:ext uri="{D42A27DB-BD31-4B8C-83A1-F6EECF244321}">
                <p14:modId xmlns:p14="http://schemas.microsoft.com/office/powerpoint/2010/main" val="53479233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500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B285A00-817E-8831-0C23-774716979832}"/>
              </a:ext>
            </a:extLst>
          </p:cNvPr>
          <p:cNvSpPr>
            <a:spLocks noGrp="1"/>
          </p:cNvSpPr>
          <p:nvPr>
            <p:ph type="title"/>
          </p:nvPr>
        </p:nvSpPr>
        <p:spPr>
          <a:xfrm>
            <a:off x="581192" y="5264487"/>
            <a:ext cx="11029616" cy="718870"/>
          </a:xfrm>
        </p:spPr>
        <p:txBody>
          <a:bodyPr>
            <a:normAutofit/>
          </a:bodyPr>
          <a:lstStyle/>
          <a:p>
            <a:r>
              <a:rPr lang="en-US">
                <a:solidFill>
                  <a:srgbClr val="FFFEFF"/>
                </a:solidFill>
              </a:rPr>
              <a:t>FUTURE SCOPE </a:t>
            </a:r>
          </a:p>
        </p:txBody>
      </p:sp>
      <p:graphicFrame>
        <p:nvGraphicFramePr>
          <p:cNvPr id="5" name="Content Placeholder 2">
            <a:extLst>
              <a:ext uri="{FF2B5EF4-FFF2-40B4-BE49-F238E27FC236}">
                <a16:creationId xmlns:a16="http://schemas.microsoft.com/office/drawing/2014/main" id="{BC7260A8-8C4A-9EAC-90BE-C126EB785FC5}"/>
              </a:ext>
            </a:extLst>
          </p:cNvPr>
          <p:cNvGraphicFramePr>
            <a:graphicFrameLocks noGrp="1"/>
          </p:cNvGraphicFramePr>
          <p:nvPr>
            <p:ph idx="1"/>
            <p:extLst>
              <p:ext uri="{D42A27DB-BD31-4B8C-83A1-F6EECF244321}">
                <p14:modId xmlns:p14="http://schemas.microsoft.com/office/powerpoint/2010/main" val="1215754110"/>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6956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a:extLst>
              <a:ext uri="{FF2B5EF4-FFF2-40B4-BE49-F238E27FC236}">
                <a16:creationId xmlns:a16="http://schemas.microsoft.com/office/drawing/2014/main" id="{EAFDC034-F29E-4950-7F6F-C79471267313}"/>
              </a:ext>
            </a:extLst>
          </p:cNvPr>
          <p:cNvPicPr>
            <a:picLocks noChangeAspect="1"/>
          </p:cNvPicPr>
          <p:nvPr/>
        </p:nvPicPr>
        <p:blipFill rotWithShape="1">
          <a:blip r:embed="rId2"/>
          <a:srcRect t="18182" r="9091"/>
          <a:stretch/>
        </p:blipFill>
        <p:spPr>
          <a:xfrm>
            <a:off x="20" y="10"/>
            <a:ext cx="12191980" cy="6857990"/>
          </a:xfrm>
          <a:prstGeom prst="rect">
            <a:avLst/>
          </a:prstGeom>
        </p:spPr>
      </p:pic>
      <p:grpSp>
        <p:nvGrpSpPr>
          <p:cNvPr id="35" name="Group 3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36" name="Rectangle 3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B285A00-817E-8831-0C23-774716979832}"/>
              </a:ext>
            </a:extLst>
          </p:cNvPr>
          <p:cNvSpPr>
            <a:spLocks noGrp="1"/>
          </p:cNvSpPr>
          <p:nvPr>
            <p:ph type="title"/>
          </p:nvPr>
        </p:nvSpPr>
        <p:spPr>
          <a:xfrm>
            <a:off x="584200" y="1006956"/>
            <a:ext cx="7213600" cy="1372177"/>
          </a:xfrm>
        </p:spPr>
        <p:txBody>
          <a:bodyPr anchor="ctr">
            <a:normAutofit/>
          </a:bodyPr>
          <a:lstStyle/>
          <a:p>
            <a:r>
              <a:rPr lang="en-US"/>
              <a:t>CONCLUSION</a:t>
            </a:r>
          </a:p>
        </p:txBody>
      </p:sp>
      <p:sp>
        <p:nvSpPr>
          <p:cNvPr id="3" name="Content Placeholder 2">
            <a:extLst>
              <a:ext uri="{FF2B5EF4-FFF2-40B4-BE49-F238E27FC236}">
                <a16:creationId xmlns:a16="http://schemas.microsoft.com/office/drawing/2014/main" id="{87F44F00-4669-CC0B-E4FE-40705B88B65D}"/>
              </a:ext>
            </a:extLst>
          </p:cNvPr>
          <p:cNvSpPr>
            <a:spLocks noGrp="1"/>
          </p:cNvSpPr>
          <p:nvPr>
            <p:ph idx="1"/>
          </p:nvPr>
        </p:nvSpPr>
        <p:spPr>
          <a:xfrm>
            <a:off x="581192" y="2438399"/>
            <a:ext cx="7216607" cy="3564467"/>
          </a:xfrm>
        </p:spPr>
        <p:txBody>
          <a:bodyPr>
            <a:normAutofit/>
          </a:bodyPr>
          <a:lstStyle/>
          <a:p>
            <a:pPr marL="305435" indent="-305435"/>
            <a:r>
              <a:rPr lang="en-US">
                <a:solidFill>
                  <a:schemeClr val="bg1"/>
                </a:solidFill>
                <a:ea typeface="+mn-lt"/>
                <a:cs typeface="+mn-lt"/>
              </a:rPr>
              <a:t>We were able to create a model that shows us the importance of certain features when it comes to creating YouTube videos such as category.  </a:t>
            </a:r>
            <a:endParaRPr lang="en-US">
              <a:solidFill>
                <a:schemeClr val="bg1"/>
              </a:solidFill>
            </a:endParaRPr>
          </a:p>
          <a:p>
            <a:pPr marL="305435" indent="-305435"/>
            <a:r>
              <a:rPr lang="en-US">
                <a:solidFill>
                  <a:schemeClr val="bg1"/>
                </a:solidFill>
                <a:ea typeface="+mn-lt"/>
                <a:cs typeface="+mn-lt"/>
              </a:rPr>
              <a:t>We were able to validate our findings, and with the continued growth of online content and the increasing importance of content moderation, our model has significant potential for further development and application.</a:t>
            </a:r>
            <a:endParaRPr lang="en-US">
              <a:solidFill>
                <a:schemeClr val="bg1"/>
              </a:solidFill>
            </a:endParaRPr>
          </a:p>
        </p:txBody>
      </p:sp>
    </p:spTree>
    <p:extLst>
      <p:ext uri="{BB962C8B-B14F-4D97-AF65-F5344CB8AC3E}">
        <p14:creationId xmlns:p14="http://schemas.microsoft.com/office/powerpoint/2010/main" val="540498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5E16-4383-5A89-39ED-168D5E72BAC2}"/>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TABLE OF CONTENTS</a:t>
            </a:r>
          </a:p>
        </p:txBody>
      </p:sp>
      <p:graphicFrame>
        <p:nvGraphicFramePr>
          <p:cNvPr id="7" name="Content Placeholder 4">
            <a:extLst>
              <a:ext uri="{FF2B5EF4-FFF2-40B4-BE49-F238E27FC236}">
                <a16:creationId xmlns:a16="http://schemas.microsoft.com/office/drawing/2014/main" id="{AF7E1B95-1798-8E3C-3C90-5A9CFECF3F20}"/>
              </a:ext>
            </a:extLst>
          </p:cNvPr>
          <p:cNvGraphicFramePr>
            <a:graphicFrameLocks noGrp="1"/>
          </p:cNvGraphicFramePr>
          <p:nvPr>
            <p:ph idx="1"/>
            <p:extLst>
              <p:ext uri="{D42A27DB-BD31-4B8C-83A1-F6EECF244321}">
                <p14:modId xmlns:p14="http://schemas.microsoft.com/office/powerpoint/2010/main" val="255055425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55879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E775-73C4-05FD-E1FB-19D825D6E9C7}"/>
              </a:ext>
            </a:extLst>
          </p:cNvPr>
          <p:cNvSpPr>
            <a:spLocks noGrp="1"/>
          </p:cNvSpPr>
          <p:nvPr>
            <p:ph type="title"/>
          </p:nvPr>
        </p:nvSpPr>
        <p:spPr>
          <a:xfrm>
            <a:off x="581192" y="702156"/>
            <a:ext cx="11029616" cy="1013800"/>
          </a:xfrm>
        </p:spPr>
        <p:txBody>
          <a:bodyPr>
            <a:normAutofit/>
          </a:bodyPr>
          <a:lstStyle/>
          <a:p>
            <a:pPr>
              <a:lnSpc>
                <a:spcPct val="90000"/>
              </a:lnSpc>
            </a:pPr>
            <a:r>
              <a:rPr lang="en-US" sz="2200">
                <a:solidFill>
                  <a:srgbClr val="FFFEFF"/>
                </a:solidFill>
                <a:ea typeface="+mj-lt"/>
                <a:cs typeface="+mj-lt"/>
              </a:rPr>
              <a:t>Objectives and expectations</a:t>
            </a:r>
            <a:endParaRPr lang="en-US" sz="2200">
              <a:solidFill>
                <a:srgbClr val="FFFEFF"/>
              </a:solidFill>
            </a:endParaRPr>
          </a:p>
          <a:p>
            <a:pPr>
              <a:lnSpc>
                <a:spcPct val="90000"/>
              </a:lnSpc>
            </a:pPr>
            <a:br>
              <a:rPr lang="en-US" sz="2200">
                <a:solidFill>
                  <a:srgbClr val="FFFEFF"/>
                </a:solidFill>
              </a:rPr>
            </a:br>
            <a:endParaRPr lang="en-US" sz="2200">
              <a:solidFill>
                <a:srgbClr val="FFFEFF"/>
              </a:solidFill>
            </a:endParaRPr>
          </a:p>
        </p:txBody>
      </p:sp>
      <p:graphicFrame>
        <p:nvGraphicFramePr>
          <p:cNvPr id="11" name="Content Placeholder 2">
            <a:extLst>
              <a:ext uri="{FF2B5EF4-FFF2-40B4-BE49-F238E27FC236}">
                <a16:creationId xmlns:a16="http://schemas.microsoft.com/office/drawing/2014/main" id="{94891E7C-9D6C-880B-68A2-E38691A47750}"/>
              </a:ext>
            </a:extLst>
          </p:cNvPr>
          <p:cNvGraphicFramePr>
            <a:graphicFrameLocks noGrp="1"/>
          </p:cNvGraphicFramePr>
          <p:nvPr>
            <p:ph idx="1"/>
            <p:extLst>
              <p:ext uri="{D42A27DB-BD31-4B8C-83A1-F6EECF244321}">
                <p14:modId xmlns:p14="http://schemas.microsoft.com/office/powerpoint/2010/main" val="376297678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131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094D-D031-5698-3220-EC649C87B977}"/>
              </a:ext>
            </a:extLst>
          </p:cNvPr>
          <p:cNvSpPr>
            <a:spLocks noGrp="1"/>
          </p:cNvSpPr>
          <p:nvPr>
            <p:ph type="title"/>
          </p:nvPr>
        </p:nvSpPr>
        <p:spPr>
          <a:xfrm>
            <a:off x="485128" y="1298448"/>
            <a:ext cx="9398634" cy="3255264"/>
          </a:xfrm>
        </p:spPr>
        <p:txBody>
          <a:bodyPr vert="horz" lIns="91440" tIns="45720" rIns="91440" bIns="45720" rtlCol="0" anchor="b">
            <a:normAutofit fontScale="90000"/>
          </a:bodyPr>
          <a:lstStyle/>
          <a:p>
            <a:r>
              <a:rPr lang="en-US" sz="5500" spc="-100"/>
              <a:t>Data Sources and Joining </a:t>
            </a:r>
          </a:p>
          <a:p>
            <a:br>
              <a:rPr lang="en-US" sz="5500" spc="-100"/>
            </a:br>
            <a:endParaRPr lang="en-US" sz="5500" spc="-100"/>
          </a:p>
        </p:txBody>
      </p:sp>
      <p:pic>
        <p:nvPicPr>
          <p:cNvPr id="8" name="Picture 8">
            <a:extLst>
              <a:ext uri="{FF2B5EF4-FFF2-40B4-BE49-F238E27FC236}">
                <a16:creationId xmlns:a16="http://schemas.microsoft.com/office/drawing/2014/main" id="{CC734A5B-F8C8-1CFF-192D-D41BD7C9028E}"/>
              </a:ext>
            </a:extLst>
          </p:cNvPr>
          <p:cNvPicPr>
            <a:picLocks noChangeAspect="1"/>
          </p:cNvPicPr>
          <p:nvPr/>
        </p:nvPicPr>
        <p:blipFill rotWithShape="1">
          <a:blip r:embed="rId2"/>
          <a:srcRect r="18057" b="-1"/>
          <a:stretch/>
        </p:blipFill>
        <p:spPr>
          <a:xfrm>
            <a:off x="6231875" y="1850703"/>
            <a:ext cx="5477260" cy="3809038"/>
          </a:xfrm>
          <a:prstGeom prst="rect">
            <a:avLst/>
          </a:prstGeom>
        </p:spPr>
      </p:pic>
      <p:pic>
        <p:nvPicPr>
          <p:cNvPr id="5" name="Picture 5">
            <a:extLst>
              <a:ext uri="{FF2B5EF4-FFF2-40B4-BE49-F238E27FC236}">
                <a16:creationId xmlns:a16="http://schemas.microsoft.com/office/drawing/2014/main" id="{AEAD2CE5-547D-FA30-B06A-290BAC45CDE9}"/>
              </a:ext>
            </a:extLst>
          </p:cNvPr>
          <p:cNvPicPr>
            <a:picLocks noChangeAspect="1"/>
          </p:cNvPicPr>
          <p:nvPr/>
        </p:nvPicPr>
        <p:blipFill rotWithShape="1">
          <a:blip r:embed="rId3"/>
          <a:srcRect l="19094" r="11614" b="1"/>
          <a:stretch/>
        </p:blipFill>
        <p:spPr>
          <a:xfrm>
            <a:off x="479429" y="1852791"/>
            <a:ext cx="4961471" cy="3812480"/>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sp>
        <p:nvSpPr>
          <p:cNvPr id="4" name="Title 1">
            <a:extLst>
              <a:ext uri="{FF2B5EF4-FFF2-40B4-BE49-F238E27FC236}">
                <a16:creationId xmlns:a16="http://schemas.microsoft.com/office/drawing/2014/main" id="{153F60DC-068F-C869-0F0A-059F0C6168F7}"/>
              </a:ext>
            </a:extLst>
          </p:cNvPr>
          <p:cNvSpPr txBox="1">
            <a:spLocks/>
          </p:cNvSpPr>
          <p:nvPr/>
        </p:nvSpPr>
        <p:spPr>
          <a:xfrm>
            <a:off x="581192" y="1058575"/>
            <a:ext cx="11029616" cy="1013800"/>
          </a:xfrm>
          <a:prstGeom prst="rect">
            <a:avLst/>
          </a:prstGeom>
        </p:spPr>
        <p:txBody>
          <a:bodyPr vert="horz" lIns="91440" tIns="45720" rIns="91440" bIns="45720" rtlCol="0" anchor="b">
            <a:normAutofit fontScale="90000" lnSpcReduction="1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US" sz="3600">
                <a:solidFill>
                  <a:srgbClr val="FFFEFF"/>
                </a:solidFill>
                <a:ea typeface="+mj-lt"/>
                <a:cs typeface="+mj-lt"/>
              </a:rPr>
              <a:t>DATA</a:t>
            </a:r>
            <a:endParaRPr lang="en-US" sz="3600">
              <a:solidFill>
                <a:srgbClr val="FFFEFF"/>
              </a:solidFill>
            </a:endParaRPr>
          </a:p>
          <a:p>
            <a:pPr>
              <a:lnSpc>
                <a:spcPct val="90000"/>
              </a:lnSpc>
            </a:pPr>
            <a:br>
              <a:rPr lang="en-US" sz="2200"/>
            </a:br>
            <a:endParaRPr lang="en-US" sz="2200">
              <a:solidFill>
                <a:srgbClr val="FFFEFF"/>
              </a:solidFill>
            </a:endParaRPr>
          </a:p>
        </p:txBody>
      </p:sp>
      <p:sp>
        <p:nvSpPr>
          <p:cNvPr id="7" name="Title 1">
            <a:extLst>
              <a:ext uri="{FF2B5EF4-FFF2-40B4-BE49-F238E27FC236}">
                <a16:creationId xmlns:a16="http://schemas.microsoft.com/office/drawing/2014/main" id="{930291F5-874F-B646-0CB5-82D2DD8D4CAC}"/>
              </a:ext>
            </a:extLst>
          </p:cNvPr>
          <p:cNvSpPr txBox="1">
            <a:spLocks/>
          </p:cNvSpPr>
          <p:nvPr/>
        </p:nvSpPr>
        <p:spPr>
          <a:xfrm>
            <a:off x="-2374843" y="5840781"/>
            <a:ext cx="11029616" cy="1013800"/>
          </a:xfrm>
          <a:prstGeom prst="rect">
            <a:avLst/>
          </a:prstGeom>
        </p:spPr>
        <p:txBody>
          <a:bodyPr vert="horz" lIns="91440" tIns="45720" rIns="91440" bIns="45720" rtlCol="0" anchor="b">
            <a:normAutofit fontScale="90000" lnSpcReduction="1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US" sz="3600">
                <a:solidFill>
                  <a:schemeClr val="accent1"/>
                </a:solidFill>
                <a:ea typeface="+mj-lt"/>
                <a:cs typeface="+mj-lt"/>
              </a:rPr>
              <a:t>us videos </a:t>
            </a:r>
            <a:endParaRPr lang="en-US" sz="3600">
              <a:solidFill>
                <a:schemeClr val="accent1"/>
              </a:solidFill>
            </a:endParaRPr>
          </a:p>
          <a:p>
            <a:pPr>
              <a:lnSpc>
                <a:spcPct val="90000"/>
              </a:lnSpc>
            </a:pPr>
            <a:br>
              <a:rPr lang="en-US" sz="2200"/>
            </a:br>
            <a:endParaRPr lang="en-US" sz="2200">
              <a:solidFill>
                <a:srgbClr val="FFFEFF"/>
              </a:solidFill>
            </a:endParaRPr>
          </a:p>
        </p:txBody>
      </p:sp>
      <p:sp>
        <p:nvSpPr>
          <p:cNvPr id="10" name="Title 1">
            <a:extLst>
              <a:ext uri="{FF2B5EF4-FFF2-40B4-BE49-F238E27FC236}">
                <a16:creationId xmlns:a16="http://schemas.microsoft.com/office/drawing/2014/main" id="{2D5B5653-F458-DD6D-6EB7-10E09FD0A083}"/>
              </a:ext>
            </a:extLst>
          </p:cNvPr>
          <p:cNvSpPr txBox="1">
            <a:spLocks/>
          </p:cNvSpPr>
          <p:nvPr/>
        </p:nvSpPr>
        <p:spPr>
          <a:xfrm>
            <a:off x="3576641" y="5840781"/>
            <a:ext cx="11029616" cy="1013800"/>
          </a:xfrm>
          <a:prstGeom prst="rect">
            <a:avLst/>
          </a:prstGeom>
        </p:spPr>
        <p:txBody>
          <a:bodyPr vert="horz" lIns="91440" tIns="45720" rIns="91440" bIns="45720" rtlCol="0" anchor="b">
            <a:normAutofit fontScale="90000" lnSpcReduction="1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US" sz="3600">
                <a:solidFill>
                  <a:schemeClr val="accent1"/>
                </a:solidFill>
                <a:ea typeface="+mj-lt"/>
                <a:cs typeface="+mj-lt"/>
              </a:rPr>
              <a:t>us comments</a:t>
            </a:r>
            <a:endParaRPr lang="en-US" sz="3600">
              <a:solidFill>
                <a:schemeClr val="accent1"/>
              </a:solidFill>
            </a:endParaRPr>
          </a:p>
          <a:p>
            <a:pPr>
              <a:lnSpc>
                <a:spcPct val="90000"/>
              </a:lnSpc>
            </a:pPr>
            <a:br>
              <a:rPr lang="en-US" sz="2200"/>
            </a:br>
            <a:endParaRPr lang="en-US" sz="2200">
              <a:solidFill>
                <a:srgbClr val="FFFEFF"/>
              </a:solidFill>
            </a:endParaRPr>
          </a:p>
        </p:txBody>
      </p:sp>
    </p:spTree>
    <p:extLst>
      <p:ext uri="{BB962C8B-B14F-4D97-AF65-F5344CB8AC3E}">
        <p14:creationId xmlns:p14="http://schemas.microsoft.com/office/powerpoint/2010/main" val="107327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6376902C-E335-3574-C1B7-60D7AA2CA465}"/>
              </a:ext>
            </a:extLst>
          </p:cNvPr>
          <p:cNvPicPr>
            <a:picLocks noChangeAspect="1"/>
          </p:cNvPicPr>
          <p:nvPr/>
        </p:nvPicPr>
        <p:blipFill>
          <a:blip r:embed="rId2"/>
          <a:stretch>
            <a:fillRect/>
          </a:stretch>
        </p:blipFill>
        <p:spPr>
          <a:xfrm>
            <a:off x="720636" y="1665968"/>
            <a:ext cx="5476375" cy="3726528"/>
          </a:xfrm>
          <a:prstGeom prst="rect">
            <a:avLst/>
          </a:prstGeom>
        </p:spPr>
      </p:pic>
      <p:sp>
        <p:nvSpPr>
          <p:cNvPr id="2" name="Title 1">
            <a:extLst>
              <a:ext uri="{FF2B5EF4-FFF2-40B4-BE49-F238E27FC236}">
                <a16:creationId xmlns:a16="http://schemas.microsoft.com/office/drawing/2014/main" id="{1895C7D3-3DB0-2F53-F445-3DBDBA0EA2A9}"/>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chemeClr val="tx1"/>
                </a:solidFill>
              </a:rPr>
              <a:t>Methods: Sentiment Analysis</a:t>
            </a:r>
          </a:p>
        </p:txBody>
      </p:sp>
      <p:sp>
        <p:nvSpPr>
          <p:cNvPr id="3" name="Content Placeholder 2">
            <a:extLst>
              <a:ext uri="{FF2B5EF4-FFF2-40B4-BE49-F238E27FC236}">
                <a16:creationId xmlns:a16="http://schemas.microsoft.com/office/drawing/2014/main" id="{6C700F26-EE97-301B-05A5-8CF74F095C06}"/>
              </a:ext>
            </a:extLst>
          </p:cNvPr>
          <p:cNvSpPr>
            <a:spLocks noGrp="1"/>
          </p:cNvSpPr>
          <p:nvPr>
            <p:ph sz="half" idx="1"/>
          </p:nvPr>
        </p:nvSpPr>
        <p:spPr>
          <a:xfrm>
            <a:off x="6873606" y="2340864"/>
            <a:ext cx="4597758" cy="3793237"/>
          </a:xfrm>
        </p:spPr>
        <p:txBody>
          <a:bodyPr vert="horz" lIns="91440" tIns="45720" rIns="91440" bIns="45720" rtlCol="0" anchor="ctr">
            <a:normAutofit/>
          </a:bodyPr>
          <a:lstStyle/>
          <a:p>
            <a:pPr marL="305435" indent="-305435"/>
            <a:r>
              <a:rPr lang="en-US">
                <a:solidFill>
                  <a:schemeClr val="tx1"/>
                </a:solidFill>
              </a:rPr>
              <a:t>Average sentiment per video grouped by video ID</a:t>
            </a:r>
          </a:p>
          <a:p>
            <a:pPr marL="305435" indent="-305435"/>
            <a:r>
              <a:rPr lang="en-US">
                <a:solidFill>
                  <a:schemeClr val="tx1"/>
                </a:solidFill>
              </a:rPr>
              <a:t>Feature extraction via forming a new column that gives a binary representative value (0 is negative and 1 is positive)</a:t>
            </a:r>
          </a:p>
          <a:p>
            <a:pPr marL="0" indent="0"/>
            <a:endParaRPr lang="en-US">
              <a:solidFill>
                <a:schemeClr val="tx1"/>
              </a:solidFill>
            </a:endParaRPr>
          </a:p>
        </p:txBody>
      </p:sp>
    </p:spTree>
    <p:extLst>
      <p:ext uri="{BB962C8B-B14F-4D97-AF65-F5344CB8AC3E}">
        <p14:creationId xmlns:p14="http://schemas.microsoft.com/office/powerpoint/2010/main" val="201951030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6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895C7D3-3DB0-2F53-F445-3DBDBA0EA2A9}"/>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Methods: Feature selection</a:t>
            </a:r>
          </a:p>
        </p:txBody>
      </p:sp>
      <p:sp>
        <p:nvSpPr>
          <p:cNvPr id="3" name="Content Placeholder 2">
            <a:extLst>
              <a:ext uri="{FF2B5EF4-FFF2-40B4-BE49-F238E27FC236}">
                <a16:creationId xmlns:a16="http://schemas.microsoft.com/office/drawing/2014/main" id="{6C700F26-EE97-301B-05A5-8CF74F095C06}"/>
              </a:ext>
            </a:extLst>
          </p:cNvPr>
          <p:cNvSpPr>
            <a:spLocks noGrp="1"/>
          </p:cNvSpPr>
          <p:nvPr>
            <p:ph sz="half" idx="1"/>
          </p:nvPr>
        </p:nvSpPr>
        <p:spPr>
          <a:xfrm>
            <a:off x="581192" y="2180496"/>
            <a:ext cx="2464928" cy="2540006"/>
          </a:xfrm>
        </p:spPr>
        <p:txBody>
          <a:bodyPr vert="horz" lIns="91440" tIns="45720" rIns="91440" bIns="45720" rtlCol="0" anchor="ctr">
            <a:normAutofit/>
          </a:bodyPr>
          <a:lstStyle/>
          <a:p>
            <a:pPr marL="305435" indent="-305435"/>
            <a:r>
              <a:rPr lang="en-US"/>
              <a:t>Deciding important numerical features for the model</a:t>
            </a:r>
          </a:p>
          <a:p>
            <a:pPr marL="0" indent="0"/>
            <a:endParaRPr lang="en-US"/>
          </a:p>
        </p:txBody>
      </p:sp>
      <p:pic>
        <p:nvPicPr>
          <p:cNvPr id="4" name="Picture 4" descr="Table&#10;&#10;Description automatically generated">
            <a:extLst>
              <a:ext uri="{FF2B5EF4-FFF2-40B4-BE49-F238E27FC236}">
                <a16:creationId xmlns:a16="http://schemas.microsoft.com/office/drawing/2014/main" id="{99FF2938-C93E-3CBB-DB18-D606A20420DC}"/>
              </a:ext>
            </a:extLst>
          </p:cNvPr>
          <p:cNvPicPr>
            <a:picLocks noChangeAspect="1"/>
          </p:cNvPicPr>
          <p:nvPr/>
        </p:nvPicPr>
        <p:blipFill rotWithShape="1">
          <a:blip r:embed="rId2"/>
          <a:srcRect l="-196" r="-177"/>
          <a:stretch/>
        </p:blipFill>
        <p:spPr>
          <a:xfrm>
            <a:off x="5107281" y="2125132"/>
            <a:ext cx="4904282" cy="4570028"/>
          </a:xfrm>
          <a:prstGeom prst="rect">
            <a:avLst/>
          </a:prstGeom>
        </p:spPr>
      </p:pic>
    </p:spTree>
    <p:extLst>
      <p:ext uri="{BB962C8B-B14F-4D97-AF65-F5344CB8AC3E}">
        <p14:creationId xmlns:p14="http://schemas.microsoft.com/office/powerpoint/2010/main" val="31714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5">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3" name="Rectangle 1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895C7D3-3DB0-2F53-F445-3DBDBA0EA2A9}"/>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Methods: Feature Extraction</a:t>
            </a:r>
          </a:p>
        </p:txBody>
      </p:sp>
      <p:sp>
        <p:nvSpPr>
          <p:cNvPr id="3" name="Content Placeholder 2">
            <a:extLst>
              <a:ext uri="{FF2B5EF4-FFF2-40B4-BE49-F238E27FC236}">
                <a16:creationId xmlns:a16="http://schemas.microsoft.com/office/drawing/2014/main" id="{6C700F26-EE97-301B-05A5-8CF74F095C06}"/>
              </a:ext>
            </a:extLst>
          </p:cNvPr>
          <p:cNvSpPr>
            <a:spLocks noGrp="1"/>
          </p:cNvSpPr>
          <p:nvPr>
            <p:ph sz="half" idx="1"/>
          </p:nvPr>
        </p:nvSpPr>
        <p:spPr>
          <a:xfrm>
            <a:off x="601255" y="1964168"/>
            <a:ext cx="3409782" cy="4036582"/>
          </a:xfrm>
        </p:spPr>
        <p:txBody>
          <a:bodyPr vert="horz" lIns="91440" tIns="45720" rIns="91440" bIns="45720" rtlCol="0" anchor="ctr">
            <a:normAutofit/>
          </a:bodyPr>
          <a:lstStyle/>
          <a:p>
            <a:pPr marL="305435" indent="-305435"/>
            <a:r>
              <a:rPr lang="en-US">
                <a:solidFill>
                  <a:schemeClr val="bg1"/>
                </a:solidFill>
              </a:rPr>
              <a:t>TF-IDF sum and Sentiment Scores kind of were extracted features</a:t>
            </a:r>
          </a:p>
          <a:p>
            <a:pPr marL="305435" indent="-305435"/>
            <a:r>
              <a:rPr lang="en-US">
                <a:solidFill>
                  <a:schemeClr val="bg1"/>
                </a:solidFill>
              </a:rPr>
              <a:t>We calculated Like/Views Ratio, Dislike/Views Ratio and Like to Dislike Ratio</a:t>
            </a:r>
          </a:p>
          <a:p>
            <a:pPr marL="0" indent="0"/>
            <a:endParaRPr lang="en-US">
              <a:solidFill>
                <a:schemeClr val="bg1"/>
              </a:solidFill>
            </a:endParaRPr>
          </a:p>
        </p:txBody>
      </p:sp>
      <p:pic>
        <p:nvPicPr>
          <p:cNvPr id="5" name="Picture 5" descr="Table&#10;&#10;Description automatically generated">
            <a:extLst>
              <a:ext uri="{FF2B5EF4-FFF2-40B4-BE49-F238E27FC236}">
                <a16:creationId xmlns:a16="http://schemas.microsoft.com/office/drawing/2014/main" id="{79A03472-E082-CBDE-1AC1-5F8EAA699257}"/>
              </a:ext>
            </a:extLst>
          </p:cNvPr>
          <p:cNvPicPr>
            <a:picLocks noChangeAspect="1"/>
          </p:cNvPicPr>
          <p:nvPr/>
        </p:nvPicPr>
        <p:blipFill>
          <a:blip r:embed="rId2"/>
          <a:stretch>
            <a:fillRect/>
          </a:stretch>
        </p:blipFill>
        <p:spPr>
          <a:xfrm>
            <a:off x="4387005" y="2482679"/>
            <a:ext cx="7562262" cy="2515343"/>
          </a:xfrm>
          <a:prstGeom prst="rect">
            <a:avLst/>
          </a:prstGeom>
        </p:spPr>
      </p:pic>
    </p:spTree>
    <p:extLst>
      <p:ext uri="{BB962C8B-B14F-4D97-AF65-F5344CB8AC3E}">
        <p14:creationId xmlns:p14="http://schemas.microsoft.com/office/powerpoint/2010/main" val="2844444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2CAC06A0-ECC6-16EF-CCBB-BC752D86D825}"/>
              </a:ext>
            </a:extLst>
          </p:cNvPr>
          <p:cNvPicPr>
            <a:picLocks noChangeAspect="1"/>
          </p:cNvPicPr>
          <p:nvPr/>
        </p:nvPicPr>
        <p:blipFill>
          <a:blip r:embed="rId2"/>
          <a:stretch>
            <a:fillRect/>
          </a:stretch>
        </p:blipFill>
        <p:spPr>
          <a:xfrm>
            <a:off x="1526623" y="634550"/>
            <a:ext cx="3864400" cy="5789365"/>
          </a:xfrm>
          <a:prstGeom prst="rect">
            <a:avLst/>
          </a:prstGeom>
        </p:spPr>
      </p:pic>
      <p:sp>
        <p:nvSpPr>
          <p:cNvPr id="2" name="Title 1">
            <a:extLst>
              <a:ext uri="{FF2B5EF4-FFF2-40B4-BE49-F238E27FC236}">
                <a16:creationId xmlns:a16="http://schemas.microsoft.com/office/drawing/2014/main" id="{1895C7D3-3DB0-2F53-F445-3DBDBA0EA2A9}"/>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chemeClr val="tx1"/>
                </a:solidFill>
              </a:rPr>
              <a:t>Methods: TF-IDF</a:t>
            </a:r>
          </a:p>
        </p:txBody>
      </p:sp>
      <p:graphicFrame>
        <p:nvGraphicFramePr>
          <p:cNvPr id="7" name="Content Placeholder 2">
            <a:extLst>
              <a:ext uri="{FF2B5EF4-FFF2-40B4-BE49-F238E27FC236}">
                <a16:creationId xmlns:a16="http://schemas.microsoft.com/office/drawing/2014/main" id="{762E95AD-FB57-7119-994A-8E75202DC143}"/>
              </a:ext>
            </a:extLst>
          </p:cNvPr>
          <p:cNvGraphicFramePr>
            <a:graphicFrameLocks noGrp="1"/>
          </p:cNvGraphicFramePr>
          <p:nvPr>
            <p:ph sz="half" idx="1"/>
          </p:nvPr>
        </p:nvGraphicFramePr>
        <p:xfrm>
          <a:off x="6873606" y="2340864"/>
          <a:ext cx="4597758" cy="3793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504709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3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3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37">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AAEC3135-9818-E392-0E1B-9C6F5E7566D4}"/>
              </a:ext>
            </a:extLst>
          </p:cNvPr>
          <p:cNvPicPr>
            <a:picLocks noGrp="1" noChangeAspect="1"/>
          </p:cNvPicPr>
          <p:nvPr>
            <p:ph idx="1"/>
          </p:nvPr>
        </p:nvPicPr>
        <p:blipFill rotWithShape="1">
          <a:blip r:embed="rId2"/>
          <a:srcRect r="2" b="1683"/>
          <a:stretch/>
        </p:blipFill>
        <p:spPr>
          <a:xfrm>
            <a:off x="446534" y="723899"/>
            <a:ext cx="7498616" cy="5676901"/>
          </a:xfrm>
          <a:prstGeom prst="rect">
            <a:avLst/>
          </a:prstGeom>
        </p:spPr>
      </p:pic>
      <p:sp>
        <p:nvSpPr>
          <p:cNvPr id="31" name="Rectangle 39">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8F6E74-B611-14C5-DD3B-DB8558CD3BA7}"/>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300">
                <a:solidFill>
                  <a:srgbClr val="FFFFFF"/>
                </a:solidFill>
              </a:rPr>
              <a:t>Correlation matrix</a:t>
            </a:r>
          </a:p>
        </p:txBody>
      </p:sp>
      <p:grpSp>
        <p:nvGrpSpPr>
          <p:cNvPr id="33" name="Group 41">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3" name="Rectangle 42">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43">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TextBox 5">
            <a:extLst>
              <a:ext uri="{FF2B5EF4-FFF2-40B4-BE49-F238E27FC236}">
                <a16:creationId xmlns:a16="http://schemas.microsoft.com/office/drawing/2014/main" id="{99AB451B-E991-7C5D-A51D-552748633E7F}"/>
              </a:ext>
            </a:extLst>
          </p:cNvPr>
          <p:cNvSpPr txBox="1"/>
          <p:nvPr/>
        </p:nvSpPr>
        <p:spPr>
          <a:xfrm>
            <a:off x="362644" y="23819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p>
        </p:txBody>
      </p:sp>
    </p:spTree>
    <p:extLst>
      <p:ext uri="{BB962C8B-B14F-4D97-AF65-F5344CB8AC3E}">
        <p14:creationId xmlns:p14="http://schemas.microsoft.com/office/powerpoint/2010/main" val="121008318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Dividend</vt:lpstr>
      <vt:lpstr>PREDICTING YOUTUBE HATE USING MACHINE LEARNING</vt:lpstr>
      <vt:lpstr>TABLE OF CONTENTS</vt:lpstr>
      <vt:lpstr>Objectives and expectations  </vt:lpstr>
      <vt:lpstr>Data Sources and Joining   </vt:lpstr>
      <vt:lpstr>Methods: Sentiment Analysis</vt:lpstr>
      <vt:lpstr>Methods: Feature selection</vt:lpstr>
      <vt:lpstr>Methods: Feature Extraction</vt:lpstr>
      <vt:lpstr>Methods: TF-IDF</vt:lpstr>
      <vt:lpstr>Correlation matrix</vt:lpstr>
      <vt:lpstr>CATEGORY SENTIMENT ANALYSIS</vt:lpstr>
      <vt:lpstr>WORLD CLOUD</vt:lpstr>
      <vt:lpstr>Model selection</vt:lpstr>
      <vt:lpstr>Model prediction</vt:lpstr>
      <vt:lpstr>Interesting FINDINGs</vt:lpstr>
      <vt:lpstr>Usage of CHatgpt</vt:lpstr>
      <vt:lpstr>FUTURE SCOPE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14</cp:revision>
  <dcterms:created xsi:type="dcterms:W3CDTF">2023-04-27T02:53:46Z</dcterms:created>
  <dcterms:modified xsi:type="dcterms:W3CDTF">2023-04-29T06:42:08Z</dcterms:modified>
</cp:coreProperties>
</file>